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1" r:id="rId5"/>
    <p:sldId id="258" r:id="rId6"/>
    <p:sldId id="262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66"/>
    <p:restoredTop sz="94582"/>
  </p:normalViewPr>
  <p:slideViewPr>
    <p:cSldViewPr snapToGrid="0" snapToObjects="1">
      <p:cViewPr varScale="1">
        <p:scale>
          <a:sx n="40" d="100"/>
          <a:sy n="40" d="100"/>
        </p:scale>
        <p:origin x="224" y="1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6" Type="http://schemas.openxmlformats.org/officeDocument/2006/relationships/image" Target="../media/image18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6" Type="http://schemas.openxmlformats.org/officeDocument/2006/relationships/image" Target="../media/image18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B7D6FE-1425-B94F-A53F-2EB7D8125D6D}" type="doc">
      <dgm:prSet loTypeId="urn:microsoft.com/office/officeart/2005/8/layout/pyramid2" loCatId="" qsTypeId="urn:microsoft.com/office/officeart/2005/8/quickstyle/simple5" qsCatId="simple" csTypeId="urn:microsoft.com/office/officeart/2005/8/colors/accent0_3" csCatId="mainScheme" phldr="1"/>
      <dgm:spPr/>
    </dgm:pt>
    <dgm:pt modelId="{52C9D903-7EC6-1B4B-8D04-3A42A4AE266B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sz="2400" dirty="0">
              <a:latin typeface="Garamond" panose="02020404030301010803" pitchFamily="18" charset="0"/>
            </a:rPr>
            <a:t>Transfer</a:t>
          </a:r>
          <a:endParaRPr lang="en-US" sz="1900" dirty="0">
            <a:latin typeface="Garamond" panose="02020404030301010803" pitchFamily="18" charset="0"/>
          </a:endParaRPr>
        </a:p>
      </dgm:t>
    </dgm:pt>
    <dgm:pt modelId="{4250D9C9-BF3E-8640-A958-331A9F913A43}" type="parTrans" cxnId="{CB2EB6FE-28E7-314E-85A7-64F80AB75402}">
      <dgm:prSet/>
      <dgm:spPr/>
      <dgm:t>
        <a:bodyPr/>
        <a:lstStyle/>
        <a:p>
          <a:endParaRPr lang="en-US"/>
        </a:p>
      </dgm:t>
    </dgm:pt>
    <dgm:pt modelId="{4D8D53EA-A899-A741-B3E8-E2848A6AAEFC}" type="sibTrans" cxnId="{CB2EB6FE-28E7-314E-85A7-64F80AB75402}">
      <dgm:prSet/>
      <dgm:spPr/>
      <dgm:t>
        <a:bodyPr/>
        <a:lstStyle/>
        <a:p>
          <a:endParaRPr lang="en-US"/>
        </a:p>
      </dgm:t>
    </dgm:pt>
    <dgm:pt modelId="{52F6885D-861F-3F43-9502-EAEB1885E330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sz="2400" dirty="0">
              <a:latin typeface="Garamond" panose="02020404030301010803" pitchFamily="18" charset="0"/>
            </a:rPr>
            <a:t>Classification</a:t>
          </a:r>
          <a:endParaRPr lang="en-US" sz="1900" dirty="0">
            <a:latin typeface="Garamond" panose="02020404030301010803" pitchFamily="18" charset="0"/>
          </a:endParaRPr>
        </a:p>
      </dgm:t>
    </dgm:pt>
    <dgm:pt modelId="{093F72F3-9F3B-274C-9B58-376A2A40089E}" type="parTrans" cxnId="{04BB8B88-B145-7346-9401-B563FFC61DCD}">
      <dgm:prSet/>
      <dgm:spPr/>
      <dgm:t>
        <a:bodyPr/>
        <a:lstStyle/>
        <a:p>
          <a:endParaRPr lang="en-US"/>
        </a:p>
      </dgm:t>
    </dgm:pt>
    <dgm:pt modelId="{FE340001-5347-7E42-BBB2-742820BDB65D}" type="sibTrans" cxnId="{04BB8B88-B145-7346-9401-B563FFC61DCD}">
      <dgm:prSet/>
      <dgm:spPr/>
      <dgm:t>
        <a:bodyPr/>
        <a:lstStyle/>
        <a:p>
          <a:endParaRPr lang="en-US"/>
        </a:p>
      </dgm:t>
    </dgm:pt>
    <dgm:pt modelId="{0CF9633E-4F88-6642-85C1-9A665E1C3381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sz="2400" dirty="0">
              <a:latin typeface="Garamond" panose="02020404030301010803" pitchFamily="18" charset="0"/>
            </a:rPr>
            <a:t>Identification</a:t>
          </a:r>
          <a:endParaRPr lang="en-US" sz="1900" dirty="0">
            <a:latin typeface="Garamond" panose="02020404030301010803" pitchFamily="18" charset="0"/>
          </a:endParaRPr>
        </a:p>
      </dgm:t>
    </dgm:pt>
    <dgm:pt modelId="{AD58FA8F-36AA-CF4B-A9FE-9642769AD672}" type="parTrans" cxnId="{B1A9FB67-94AF-084D-BB04-1244E077EA5A}">
      <dgm:prSet/>
      <dgm:spPr/>
      <dgm:t>
        <a:bodyPr/>
        <a:lstStyle/>
        <a:p>
          <a:endParaRPr lang="en-US"/>
        </a:p>
      </dgm:t>
    </dgm:pt>
    <dgm:pt modelId="{A298897B-9232-D94A-9B8A-874A2F419B77}" type="sibTrans" cxnId="{B1A9FB67-94AF-084D-BB04-1244E077EA5A}">
      <dgm:prSet/>
      <dgm:spPr/>
      <dgm:t>
        <a:bodyPr/>
        <a:lstStyle/>
        <a:p>
          <a:endParaRPr lang="en-US"/>
        </a:p>
      </dgm:t>
    </dgm:pt>
    <dgm:pt modelId="{EABA9031-F5DA-C347-9D35-E161B58FB909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sz="2400" dirty="0">
              <a:latin typeface="Garamond" panose="02020404030301010803" pitchFamily="18" charset="0"/>
            </a:rPr>
            <a:t>Advertise</a:t>
          </a:r>
          <a:endParaRPr lang="en-US" sz="1900" dirty="0">
            <a:latin typeface="Garamond" panose="02020404030301010803" pitchFamily="18" charset="0"/>
          </a:endParaRPr>
        </a:p>
      </dgm:t>
    </dgm:pt>
    <dgm:pt modelId="{2AAD1035-E071-E547-9B3C-D1D5E700C685}" type="parTrans" cxnId="{6AF35D45-34A3-0E4B-AA51-DC6242CB1335}">
      <dgm:prSet/>
      <dgm:spPr/>
      <dgm:t>
        <a:bodyPr/>
        <a:lstStyle/>
        <a:p>
          <a:endParaRPr lang="en-US"/>
        </a:p>
      </dgm:t>
    </dgm:pt>
    <dgm:pt modelId="{1844F569-C371-3242-95D3-E0E791148D32}" type="sibTrans" cxnId="{6AF35D45-34A3-0E4B-AA51-DC6242CB1335}">
      <dgm:prSet/>
      <dgm:spPr/>
      <dgm:t>
        <a:bodyPr/>
        <a:lstStyle/>
        <a:p>
          <a:endParaRPr lang="en-US"/>
        </a:p>
      </dgm:t>
    </dgm:pt>
    <dgm:pt modelId="{4686217E-B4B1-2340-82BE-AEC0AF42DCB6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sz="2400" dirty="0">
              <a:latin typeface="Garamond" panose="02020404030301010803" pitchFamily="18" charset="0"/>
            </a:rPr>
            <a:t>Redevelop</a:t>
          </a:r>
          <a:endParaRPr lang="en-US" sz="1900" dirty="0">
            <a:latin typeface="Garamond" panose="02020404030301010803" pitchFamily="18" charset="0"/>
          </a:endParaRPr>
        </a:p>
      </dgm:t>
    </dgm:pt>
    <dgm:pt modelId="{05372257-A1BB-6343-81D8-6E332B80CC94}" type="parTrans" cxnId="{6D509178-11AF-B444-8F84-AF0F30522CD7}">
      <dgm:prSet/>
      <dgm:spPr/>
      <dgm:t>
        <a:bodyPr/>
        <a:lstStyle/>
        <a:p>
          <a:endParaRPr lang="en-US"/>
        </a:p>
      </dgm:t>
    </dgm:pt>
    <dgm:pt modelId="{50E3676A-96BB-5A41-A5CF-3635D6DF48A0}" type="sibTrans" cxnId="{6D509178-11AF-B444-8F84-AF0F30522CD7}">
      <dgm:prSet/>
      <dgm:spPr/>
      <dgm:t>
        <a:bodyPr/>
        <a:lstStyle/>
        <a:p>
          <a:endParaRPr lang="en-US"/>
        </a:p>
      </dgm:t>
    </dgm:pt>
    <dgm:pt modelId="{8C19326E-082B-E24A-A58F-A4649EBC1635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sz="2400" dirty="0">
              <a:latin typeface="Garamond" panose="02020404030301010803" pitchFamily="18" charset="0"/>
            </a:rPr>
            <a:t>Acquisition</a:t>
          </a:r>
          <a:endParaRPr lang="en-US" sz="1900" dirty="0">
            <a:latin typeface="Garamond" panose="02020404030301010803" pitchFamily="18" charset="0"/>
          </a:endParaRPr>
        </a:p>
      </dgm:t>
    </dgm:pt>
    <dgm:pt modelId="{D679F536-504C-7B46-AD8E-0180F60A6C45}" type="parTrans" cxnId="{743945AE-4238-3B4F-A3B9-1F1CD1E8C182}">
      <dgm:prSet/>
      <dgm:spPr/>
      <dgm:t>
        <a:bodyPr/>
        <a:lstStyle/>
        <a:p>
          <a:endParaRPr lang="en-US"/>
        </a:p>
      </dgm:t>
    </dgm:pt>
    <dgm:pt modelId="{420B8E98-DD39-9A42-BE0E-762F5EFCA89A}" type="sibTrans" cxnId="{743945AE-4238-3B4F-A3B9-1F1CD1E8C182}">
      <dgm:prSet/>
      <dgm:spPr/>
      <dgm:t>
        <a:bodyPr/>
        <a:lstStyle/>
        <a:p>
          <a:endParaRPr lang="en-US"/>
        </a:p>
      </dgm:t>
    </dgm:pt>
    <dgm:pt modelId="{99332E59-368E-B549-8A74-3B0C1FF51DCC}" type="pres">
      <dgm:prSet presAssocID="{9FB7D6FE-1425-B94F-A53F-2EB7D8125D6D}" presName="compositeShape" presStyleCnt="0">
        <dgm:presLayoutVars>
          <dgm:dir/>
          <dgm:resizeHandles/>
        </dgm:presLayoutVars>
      </dgm:prSet>
      <dgm:spPr/>
    </dgm:pt>
    <dgm:pt modelId="{F3E264AC-DDB7-0E40-A21A-D145A772299F}" type="pres">
      <dgm:prSet presAssocID="{9FB7D6FE-1425-B94F-A53F-2EB7D8125D6D}" presName="pyramid" presStyleLbl="node1" presStyleIdx="0" presStyleCnt="1" custLinFactNeighborX="-1140" custLinFactNeighborY="12160"/>
      <dgm:spPr/>
    </dgm:pt>
    <dgm:pt modelId="{6AFFFA14-EDB1-304E-8D1D-09420A4D27A0}" type="pres">
      <dgm:prSet presAssocID="{9FB7D6FE-1425-B94F-A53F-2EB7D8125D6D}" presName="theList" presStyleCnt="0"/>
      <dgm:spPr/>
    </dgm:pt>
    <dgm:pt modelId="{DD965C4C-A7B6-C34B-AE5F-F2D28C74AA28}" type="pres">
      <dgm:prSet presAssocID="{52C9D903-7EC6-1B4B-8D04-3A42A4AE266B}" presName="aNode" presStyleLbl="fgAcc1" presStyleIdx="0" presStyleCnt="6">
        <dgm:presLayoutVars>
          <dgm:bulletEnabled val="1"/>
        </dgm:presLayoutVars>
      </dgm:prSet>
      <dgm:spPr/>
    </dgm:pt>
    <dgm:pt modelId="{152DC864-64E6-2945-9A67-F3242EDADFA1}" type="pres">
      <dgm:prSet presAssocID="{52C9D903-7EC6-1B4B-8D04-3A42A4AE266B}" presName="aSpace" presStyleCnt="0"/>
      <dgm:spPr/>
    </dgm:pt>
    <dgm:pt modelId="{F1A2FBF2-3B89-0841-9B7C-AD83C84C4E18}" type="pres">
      <dgm:prSet presAssocID="{EABA9031-F5DA-C347-9D35-E161B58FB909}" presName="aNode" presStyleLbl="fgAcc1" presStyleIdx="1" presStyleCnt="6">
        <dgm:presLayoutVars>
          <dgm:bulletEnabled val="1"/>
        </dgm:presLayoutVars>
      </dgm:prSet>
      <dgm:spPr/>
    </dgm:pt>
    <dgm:pt modelId="{ECB44FD3-B198-0143-A22B-47C2B6326DCB}" type="pres">
      <dgm:prSet presAssocID="{EABA9031-F5DA-C347-9D35-E161B58FB909}" presName="aSpace" presStyleCnt="0"/>
      <dgm:spPr/>
    </dgm:pt>
    <dgm:pt modelId="{16806AA3-FAE4-B74D-9A70-314611CDD9C2}" type="pres">
      <dgm:prSet presAssocID="{4686217E-B4B1-2340-82BE-AEC0AF42DCB6}" presName="aNode" presStyleLbl="fgAcc1" presStyleIdx="2" presStyleCnt="6">
        <dgm:presLayoutVars>
          <dgm:bulletEnabled val="1"/>
        </dgm:presLayoutVars>
      </dgm:prSet>
      <dgm:spPr/>
    </dgm:pt>
    <dgm:pt modelId="{DCA7C3D0-7954-6948-9CB9-9072D7078F0C}" type="pres">
      <dgm:prSet presAssocID="{4686217E-B4B1-2340-82BE-AEC0AF42DCB6}" presName="aSpace" presStyleCnt="0"/>
      <dgm:spPr/>
    </dgm:pt>
    <dgm:pt modelId="{161CF379-04A2-F243-B412-C510680838E5}" type="pres">
      <dgm:prSet presAssocID="{8C19326E-082B-E24A-A58F-A4649EBC1635}" presName="aNode" presStyleLbl="fgAcc1" presStyleIdx="3" presStyleCnt="6">
        <dgm:presLayoutVars>
          <dgm:bulletEnabled val="1"/>
        </dgm:presLayoutVars>
      </dgm:prSet>
      <dgm:spPr/>
    </dgm:pt>
    <dgm:pt modelId="{273AE1BB-470B-0343-B577-F38636EB44AB}" type="pres">
      <dgm:prSet presAssocID="{8C19326E-082B-E24A-A58F-A4649EBC1635}" presName="aSpace" presStyleCnt="0"/>
      <dgm:spPr/>
    </dgm:pt>
    <dgm:pt modelId="{C6744C9A-091C-6847-96EB-AF788EF1B63E}" type="pres">
      <dgm:prSet presAssocID="{52F6885D-861F-3F43-9502-EAEB1885E330}" presName="aNode" presStyleLbl="fgAcc1" presStyleIdx="4" presStyleCnt="6">
        <dgm:presLayoutVars>
          <dgm:bulletEnabled val="1"/>
        </dgm:presLayoutVars>
      </dgm:prSet>
      <dgm:spPr/>
    </dgm:pt>
    <dgm:pt modelId="{D43D4259-2407-9F4D-BE47-83F127D44F80}" type="pres">
      <dgm:prSet presAssocID="{52F6885D-861F-3F43-9502-EAEB1885E330}" presName="aSpace" presStyleCnt="0"/>
      <dgm:spPr/>
    </dgm:pt>
    <dgm:pt modelId="{7097EDC7-9052-B946-AEA3-EF7F242D5CE0}" type="pres">
      <dgm:prSet presAssocID="{0CF9633E-4F88-6642-85C1-9A665E1C3381}" presName="aNode" presStyleLbl="fgAcc1" presStyleIdx="5" presStyleCnt="6">
        <dgm:presLayoutVars>
          <dgm:bulletEnabled val="1"/>
        </dgm:presLayoutVars>
      </dgm:prSet>
      <dgm:spPr/>
    </dgm:pt>
    <dgm:pt modelId="{BDA80C09-49A8-574C-BDE5-239EE1307C15}" type="pres">
      <dgm:prSet presAssocID="{0CF9633E-4F88-6642-85C1-9A665E1C3381}" presName="aSpace" presStyleCnt="0"/>
      <dgm:spPr/>
    </dgm:pt>
  </dgm:ptLst>
  <dgm:cxnLst>
    <dgm:cxn modelId="{E64E5C00-F295-1A4B-8FCA-F246F448A838}" type="presOf" srcId="{0CF9633E-4F88-6642-85C1-9A665E1C3381}" destId="{7097EDC7-9052-B946-AEA3-EF7F242D5CE0}" srcOrd="0" destOrd="0" presId="urn:microsoft.com/office/officeart/2005/8/layout/pyramid2"/>
    <dgm:cxn modelId="{DE9B5E20-6FCE-8641-B41D-A15782C5E894}" type="presOf" srcId="{9FB7D6FE-1425-B94F-A53F-2EB7D8125D6D}" destId="{99332E59-368E-B549-8A74-3B0C1FF51DCC}" srcOrd="0" destOrd="0" presId="urn:microsoft.com/office/officeart/2005/8/layout/pyramid2"/>
    <dgm:cxn modelId="{6AF35D45-34A3-0E4B-AA51-DC6242CB1335}" srcId="{9FB7D6FE-1425-B94F-A53F-2EB7D8125D6D}" destId="{EABA9031-F5DA-C347-9D35-E161B58FB909}" srcOrd="1" destOrd="0" parTransId="{2AAD1035-E071-E547-9B3C-D1D5E700C685}" sibTransId="{1844F569-C371-3242-95D3-E0E791148D32}"/>
    <dgm:cxn modelId="{2EA37C49-C5C0-6E4C-80EF-9EDE1C9F1504}" type="presOf" srcId="{EABA9031-F5DA-C347-9D35-E161B58FB909}" destId="{F1A2FBF2-3B89-0841-9B7C-AD83C84C4E18}" srcOrd="0" destOrd="0" presId="urn:microsoft.com/office/officeart/2005/8/layout/pyramid2"/>
    <dgm:cxn modelId="{E66A8755-D75A-154B-9032-B00BD4377AB6}" type="presOf" srcId="{8C19326E-082B-E24A-A58F-A4649EBC1635}" destId="{161CF379-04A2-F243-B412-C510680838E5}" srcOrd="0" destOrd="0" presId="urn:microsoft.com/office/officeart/2005/8/layout/pyramid2"/>
    <dgm:cxn modelId="{826EB163-77C6-5545-B70F-F5AC7806A772}" type="presOf" srcId="{52C9D903-7EC6-1B4B-8D04-3A42A4AE266B}" destId="{DD965C4C-A7B6-C34B-AE5F-F2D28C74AA28}" srcOrd="0" destOrd="0" presId="urn:microsoft.com/office/officeart/2005/8/layout/pyramid2"/>
    <dgm:cxn modelId="{B1A9FB67-94AF-084D-BB04-1244E077EA5A}" srcId="{9FB7D6FE-1425-B94F-A53F-2EB7D8125D6D}" destId="{0CF9633E-4F88-6642-85C1-9A665E1C3381}" srcOrd="5" destOrd="0" parTransId="{AD58FA8F-36AA-CF4B-A9FE-9642769AD672}" sibTransId="{A298897B-9232-D94A-9B8A-874A2F419B77}"/>
    <dgm:cxn modelId="{8782DA6E-83D0-B545-8F6F-3DA1BCEC26D5}" type="presOf" srcId="{52F6885D-861F-3F43-9502-EAEB1885E330}" destId="{C6744C9A-091C-6847-96EB-AF788EF1B63E}" srcOrd="0" destOrd="0" presId="urn:microsoft.com/office/officeart/2005/8/layout/pyramid2"/>
    <dgm:cxn modelId="{6D509178-11AF-B444-8F84-AF0F30522CD7}" srcId="{9FB7D6FE-1425-B94F-A53F-2EB7D8125D6D}" destId="{4686217E-B4B1-2340-82BE-AEC0AF42DCB6}" srcOrd="2" destOrd="0" parTransId="{05372257-A1BB-6343-81D8-6E332B80CC94}" sibTransId="{50E3676A-96BB-5A41-A5CF-3635D6DF48A0}"/>
    <dgm:cxn modelId="{04BB8B88-B145-7346-9401-B563FFC61DCD}" srcId="{9FB7D6FE-1425-B94F-A53F-2EB7D8125D6D}" destId="{52F6885D-861F-3F43-9502-EAEB1885E330}" srcOrd="4" destOrd="0" parTransId="{093F72F3-9F3B-274C-9B58-376A2A40089E}" sibTransId="{FE340001-5347-7E42-BBB2-742820BDB65D}"/>
    <dgm:cxn modelId="{B9929A9E-DAE3-F74A-A6A4-E133A4A79B9C}" type="presOf" srcId="{4686217E-B4B1-2340-82BE-AEC0AF42DCB6}" destId="{16806AA3-FAE4-B74D-9A70-314611CDD9C2}" srcOrd="0" destOrd="0" presId="urn:microsoft.com/office/officeart/2005/8/layout/pyramid2"/>
    <dgm:cxn modelId="{743945AE-4238-3B4F-A3B9-1F1CD1E8C182}" srcId="{9FB7D6FE-1425-B94F-A53F-2EB7D8125D6D}" destId="{8C19326E-082B-E24A-A58F-A4649EBC1635}" srcOrd="3" destOrd="0" parTransId="{D679F536-504C-7B46-AD8E-0180F60A6C45}" sibTransId="{420B8E98-DD39-9A42-BE0E-762F5EFCA89A}"/>
    <dgm:cxn modelId="{CB2EB6FE-28E7-314E-85A7-64F80AB75402}" srcId="{9FB7D6FE-1425-B94F-A53F-2EB7D8125D6D}" destId="{52C9D903-7EC6-1B4B-8D04-3A42A4AE266B}" srcOrd="0" destOrd="0" parTransId="{4250D9C9-BF3E-8640-A958-331A9F913A43}" sibTransId="{4D8D53EA-A899-A741-B3E8-E2848A6AAEFC}"/>
    <dgm:cxn modelId="{FF66DECC-F378-6D41-8D99-4A45FACD5D37}" type="presParOf" srcId="{99332E59-368E-B549-8A74-3B0C1FF51DCC}" destId="{F3E264AC-DDB7-0E40-A21A-D145A772299F}" srcOrd="0" destOrd="0" presId="urn:microsoft.com/office/officeart/2005/8/layout/pyramid2"/>
    <dgm:cxn modelId="{0B9311AA-9168-6E44-A1B9-B0C982FE243C}" type="presParOf" srcId="{99332E59-368E-B549-8A74-3B0C1FF51DCC}" destId="{6AFFFA14-EDB1-304E-8D1D-09420A4D27A0}" srcOrd="1" destOrd="0" presId="urn:microsoft.com/office/officeart/2005/8/layout/pyramid2"/>
    <dgm:cxn modelId="{7C3BFE4A-BCC6-AD4A-8EC2-B82DA41649D1}" type="presParOf" srcId="{6AFFFA14-EDB1-304E-8D1D-09420A4D27A0}" destId="{DD965C4C-A7B6-C34B-AE5F-F2D28C74AA28}" srcOrd="0" destOrd="0" presId="urn:microsoft.com/office/officeart/2005/8/layout/pyramid2"/>
    <dgm:cxn modelId="{6B7F4FE6-99A6-CC41-B2FF-4BFE3ADB198E}" type="presParOf" srcId="{6AFFFA14-EDB1-304E-8D1D-09420A4D27A0}" destId="{152DC864-64E6-2945-9A67-F3242EDADFA1}" srcOrd="1" destOrd="0" presId="urn:microsoft.com/office/officeart/2005/8/layout/pyramid2"/>
    <dgm:cxn modelId="{F623C4FE-36C3-194A-BFCF-608ECF0734A9}" type="presParOf" srcId="{6AFFFA14-EDB1-304E-8D1D-09420A4D27A0}" destId="{F1A2FBF2-3B89-0841-9B7C-AD83C84C4E18}" srcOrd="2" destOrd="0" presId="urn:microsoft.com/office/officeart/2005/8/layout/pyramid2"/>
    <dgm:cxn modelId="{9BE35273-EA90-2242-A572-91496421861A}" type="presParOf" srcId="{6AFFFA14-EDB1-304E-8D1D-09420A4D27A0}" destId="{ECB44FD3-B198-0143-A22B-47C2B6326DCB}" srcOrd="3" destOrd="0" presId="urn:microsoft.com/office/officeart/2005/8/layout/pyramid2"/>
    <dgm:cxn modelId="{FD3707BF-058D-1549-AC5A-2259CF39E61B}" type="presParOf" srcId="{6AFFFA14-EDB1-304E-8D1D-09420A4D27A0}" destId="{16806AA3-FAE4-B74D-9A70-314611CDD9C2}" srcOrd="4" destOrd="0" presId="urn:microsoft.com/office/officeart/2005/8/layout/pyramid2"/>
    <dgm:cxn modelId="{B077C56B-B085-7444-99F9-8C1F0DD018DA}" type="presParOf" srcId="{6AFFFA14-EDB1-304E-8D1D-09420A4D27A0}" destId="{DCA7C3D0-7954-6948-9CB9-9072D7078F0C}" srcOrd="5" destOrd="0" presId="urn:microsoft.com/office/officeart/2005/8/layout/pyramid2"/>
    <dgm:cxn modelId="{22883FBC-BA97-B946-B749-F7C73A5F6A43}" type="presParOf" srcId="{6AFFFA14-EDB1-304E-8D1D-09420A4D27A0}" destId="{161CF379-04A2-F243-B412-C510680838E5}" srcOrd="6" destOrd="0" presId="urn:microsoft.com/office/officeart/2005/8/layout/pyramid2"/>
    <dgm:cxn modelId="{10F5E302-17BB-D840-88EF-37B158F22B34}" type="presParOf" srcId="{6AFFFA14-EDB1-304E-8D1D-09420A4D27A0}" destId="{273AE1BB-470B-0343-B577-F38636EB44AB}" srcOrd="7" destOrd="0" presId="urn:microsoft.com/office/officeart/2005/8/layout/pyramid2"/>
    <dgm:cxn modelId="{1EF34918-FDEC-9B42-A21E-D204B79D1504}" type="presParOf" srcId="{6AFFFA14-EDB1-304E-8D1D-09420A4D27A0}" destId="{C6744C9A-091C-6847-96EB-AF788EF1B63E}" srcOrd="8" destOrd="0" presId="urn:microsoft.com/office/officeart/2005/8/layout/pyramid2"/>
    <dgm:cxn modelId="{F6EC9D28-180F-1B49-A50F-09FC9AD5159A}" type="presParOf" srcId="{6AFFFA14-EDB1-304E-8D1D-09420A4D27A0}" destId="{D43D4259-2407-9F4D-BE47-83F127D44F80}" srcOrd="9" destOrd="0" presId="urn:microsoft.com/office/officeart/2005/8/layout/pyramid2"/>
    <dgm:cxn modelId="{51120F08-6303-C242-BF94-7BFBD39A8C1C}" type="presParOf" srcId="{6AFFFA14-EDB1-304E-8D1D-09420A4D27A0}" destId="{7097EDC7-9052-B946-AEA3-EF7F242D5CE0}" srcOrd="10" destOrd="0" presId="urn:microsoft.com/office/officeart/2005/8/layout/pyramid2"/>
    <dgm:cxn modelId="{20F72F5A-A2B1-4843-87AF-1B806A5E8182}" type="presParOf" srcId="{6AFFFA14-EDB1-304E-8D1D-09420A4D27A0}" destId="{BDA80C09-49A8-574C-BDE5-239EE1307C15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200EE8-D8FA-430C-8ECD-A1F3EDACA7D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5" csCatId="colorful" phldr="1"/>
      <dgm:spPr/>
      <dgm:t>
        <a:bodyPr/>
        <a:lstStyle/>
        <a:p>
          <a:endParaRPr lang="en-US"/>
        </a:p>
      </dgm:t>
    </dgm:pt>
    <dgm:pt modelId="{898FF813-E3B7-4596-BC2A-DB65FC51DBC2}">
      <dgm:prSet custT="1"/>
      <dgm:spPr/>
      <dgm:t>
        <a:bodyPr/>
        <a:lstStyle/>
        <a:p>
          <a:r>
            <a:rPr lang="en-US" sz="2400" dirty="0">
              <a:latin typeface="Garamond" panose="02020404030301010803" pitchFamily="18" charset="0"/>
            </a:rPr>
            <a:t>Stormwater retention &amp; flood mitigation</a:t>
          </a:r>
        </a:p>
      </dgm:t>
    </dgm:pt>
    <dgm:pt modelId="{544B405F-03EE-4D1A-B609-CD9606E14DD7}" type="parTrans" cxnId="{35C11C07-1F89-4470-A45F-2D9A31688CB9}">
      <dgm:prSet/>
      <dgm:spPr/>
      <dgm:t>
        <a:bodyPr/>
        <a:lstStyle/>
        <a:p>
          <a:endParaRPr lang="en-US"/>
        </a:p>
      </dgm:t>
    </dgm:pt>
    <dgm:pt modelId="{5424B961-39ED-4E1D-A75F-989056E5E7E4}" type="sibTrans" cxnId="{35C11C07-1F89-4470-A45F-2D9A31688CB9}">
      <dgm:prSet/>
      <dgm:spPr/>
      <dgm:t>
        <a:bodyPr/>
        <a:lstStyle/>
        <a:p>
          <a:endParaRPr lang="en-US"/>
        </a:p>
      </dgm:t>
    </dgm:pt>
    <dgm:pt modelId="{CF53E40B-88F9-430A-9B50-1C9F02052905}">
      <dgm:prSet custT="1"/>
      <dgm:spPr/>
      <dgm:t>
        <a:bodyPr/>
        <a:lstStyle/>
        <a:p>
          <a:r>
            <a:rPr lang="en-US" sz="2400" dirty="0">
              <a:latin typeface="Garamond" panose="02020404030301010803" pitchFamily="18" charset="0"/>
            </a:rPr>
            <a:t>Biodiversity &amp; habitat growth</a:t>
          </a:r>
        </a:p>
      </dgm:t>
    </dgm:pt>
    <dgm:pt modelId="{C021E155-5688-4E95-A2C1-FC5CFE673A44}" type="parTrans" cxnId="{BB8CE9C6-0D35-4379-9B4B-DC38D6F77D7A}">
      <dgm:prSet/>
      <dgm:spPr/>
      <dgm:t>
        <a:bodyPr/>
        <a:lstStyle/>
        <a:p>
          <a:endParaRPr lang="en-US"/>
        </a:p>
      </dgm:t>
    </dgm:pt>
    <dgm:pt modelId="{33F21DDF-755C-4DF9-ACDC-23A83C9C9218}" type="sibTrans" cxnId="{BB8CE9C6-0D35-4379-9B4B-DC38D6F77D7A}">
      <dgm:prSet/>
      <dgm:spPr/>
      <dgm:t>
        <a:bodyPr/>
        <a:lstStyle/>
        <a:p>
          <a:endParaRPr lang="en-US"/>
        </a:p>
      </dgm:t>
    </dgm:pt>
    <dgm:pt modelId="{E37BDA9B-435C-4503-98E0-F1E26EB7FBD9}">
      <dgm:prSet custT="1"/>
      <dgm:spPr/>
      <dgm:t>
        <a:bodyPr/>
        <a:lstStyle/>
        <a:p>
          <a:r>
            <a:rPr lang="en-US" sz="2400" dirty="0">
              <a:latin typeface="Garamond" panose="02020404030301010803" pitchFamily="18" charset="0"/>
            </a:rPr>
            <a:t>Carbon storage/sequestration</a:t>
          </a:r>
        </a:p>
      </dgm:t>
    </dgm:pt>
    <dgm:pt modelId="{50881F00-C121-47BF-A9C8-E4FD1E534F9F}" type="parTrans" cxnId="{88A5C405-9CC6-49D9-8396-41F69868F5BB}">
      <dgm:prSet/>
      <dgm:spPr/>
      <dgm:t>
        <a:bodyPr/>
        <a:lstStyle/>
        <a:p>
          <a:endParaRPr lang="en-US"/>
        </a:p>
      </dgm:t>
    </dgm:pt>
    <dgm:pt modelId="{6A18267C-77A3-47C5-81BA-6C5A040423A9}" type="sibTrans" cxnId="{88A5C405-9CC6-49D9-8396-41F69868F5BB}">
      <dgm:prSet/>
      <dgm:spPr/>
      <dgm:t>
        <a:bodyPr/>
        <a:lstStyle/>
        <a:p>
          <a:endParaRPr lang="en-US"/>
        </a:p>
      </dgm:t>
    </dgm:pt>
    <dgm:pt modelId="{5F3E91E6-AE12-4A92-9B63-C71470EF46EC}">
      <dgm:prSet custT="1"/>
      <dgm:spPr/>
      <dgm:t>
        <a:bodyPr/>
        <a:lstStyle/>
        <a:p>
          <a:r>
            <a:rPr lang="en-US" sz="2400" dirty="0">
              <a:latin typeface="Garamond" panose="02020404030301010803" pitchFamily="18" charset="0"/>
            </a:rPr>
            <a:t>Energy savings</a:t>
          </a:r>
        </a:p>
      </dgm:t>
    </dgm:pt>
    <dgm:pt modelId="{965C807F-DBF5-4C3F-B3ED-C67EA549A538}" type="parTrans" cxnId="{11D955F8-008A-42AA-BF6A-99F9C016A278}">
      <dgm:prSet/>
      <dgm:spPr/>
      <dgm:t>
        <a:bodyPr/>
        <a:lstStyle/>
        <a:p>
          <a:endParaRPr lang="en-US"/>
        </a:p>
      </dgm:t>
    </dgm:pt>
    <dgm:pt modelId="{CEB294B0-3E42-483C-B8A8-87568E0E713A}" type="sibTrans" cxnId="{11D955F8-008A-42AA-BF6A-99F9C016A278}">
      <dgm:prSet/>
      <dgm:spPr/>
      <dgm:t>
        <a:bodyPr/>
        <a:lstStyle/>
        <a:p>
          <a:endParaRPr lang="en-US"/>
        </a:p>
      </dgm:t>
    </dgm:pt>
    <dgm:pt modelId="{CA7EF524-3393-4F85-892E-8B93F098BA6F}">
      <dgm:prSet custT="1"/>
      <dgm:spPr/>
      <dgm:t>
        <a:bodyPr/>
        <a:lstStyle/>
        <a:p>
          <a:r>
            <a:rPr lang="en-US" sz="2400" dirty="0">
              <a:latin typeface="Garamond" panose="02020404030301010803" pitchFamily="18" charset="0"/>
            </a:rPr>
            <a:t>Increase in home values </a:t>
          </a:r>
        </a:p>
      </dgm:t>
    </dgm:pt>
    <dgm:pt modelId="{6F0E43EA-AF8B-4E63-82AE-CAF953FB8B90}" type="parTrans" cxnId="{78DB2C1B-791C-4CEC-AD50-249E17AFD4B5}">
      <dgm:prSet/>
      <dgm:spPr/>
      <dgm:t>
        <a:bodyPr/>
        <a:lstStyle/>
        <a:p>
          <a:endParaRPr lang="en-US"/>
        </a:p>
      </dgm:t>
    </dgm:pt>
    <dgm:pt modelId="{9E8154D8-E896-4132-8052-ECDC6A0B8896}" type="sibTrans" cxnId="{78DB2C1B-791C-4CEC-AD50-249E17AFD4B5}">
      <dgm:prSet/>
      <dgm:spPr/>
      <dgm:t>
        <a:bodyPr/>
        <a:lstStyle/>
        <a:p>
          <a:endParaRPr lang="en-US"/>
        </a:p>
      </dgm:t>
    </dgm:pt>
    <dgm:pt modelId="{B7DD359B-40E3-4965-98C4-DD95474CB95B}">
      <dgm:prSet custT="1"/>
      <dgm:spPr/>
      <dgm:t>
        <a:bodyPr/>
        <a:lstStyle/>
        <a:p>
          <a:r>
            <a:rPr lang="en-US" sz="2400" dirty="0">
              <a:latin typeface="Garamond" panose="02020404030301010803" pitchFamily="18" charset="0"/>
            </a:rPr>
            <a:t>Reduction of crime (firearm violence)</a:t>
          </a:r>
        </a:p>
      </dgm:t>
    </dgm:pt>
    <dgm:pt modelId="{85865085-6C00-4699-92D1-5328A8F0E3A2}" type="parTrans" cxnId="{97345B6E-93A2-4D43-B9A1-E4A617581A84}">
      <dgm:prSet/>
      <dgm:spPr/>
      <dgm:t>
        <a:bodyPr/>
        <a:lstStyle/>
        <a:p>
          <a:endParaRPr lang="en-US"/>
        </a:p>
      </dgm:t>
    </dgm:pt>
    <dgm:pt modelId="{B3CD0994-41EE-49A9-A893-F555CD26C0C0}" type="sibTrans" cxnId="{97345B6E-93A2-4D43-B9A1-E4A617581A84}">
      <dgm:prSet/>
      <dgm:spPr/>
      <dgm:t>
        <a:bodyPr/>
        <a:lstStyle/>
        <a:p>
          <a:endParaRPr lang="en-US"/>
        </a:p>
      </dgm:t>
    </dgm:pt>
    <dgm:pt modelId="{C312FEF2-1002-407E-98F7-FE1E9CE70ADB}">
      <dgm:prSet custT="1"/>
      <dgm:spPr/>
      <dgm:t>
        <a:bodyPr/>
        <a:lstStyle/>
        <a:p>
          <a:r>
            <a:rPr lang="en-US" sz="2400" dirty="0">
              <a:latin typeface="Garamond" panose="02020404030301010803" pitchFamily="18" charset="0"/>
            </a:rPr>
            <a:t>Reduction of fatigue, stress, &amp; heart rate </a:t>
          </a:r>
        </a:p>
      </dgm:t>
    </dgm:pt>
    <dgm:pt modelId="{F21FAD9A-0F7F-40CC-85D8-CD0DFDFC3D2E}" type="parTrans" cxnId="{144F72F9-F10D-4EC5-B33D-A5594BD36434}">
      <dgm:prSet/>
      <dgm:spPr/>
      <dgm:t>
        <a:bodyPr/>
        <a:lstStyle/>
        <a:p>
          <a:endParaRPr lang="en-US"/>
        </a:p>
      </dgm:t>
    </dgm:pt>
    <dgm:pt modelId="{52003C2B-DEF5-4938-A98D-E82C9D403228}" type="sibTrans" cxnId="{144F72F9-F10D-4EC5-B33D-A5594BD36434}">
      <dgm:prSet/>
      <dgm:spPr/>
      <dgm:t>
        <a:bodyPr/>
        <a:lstStyle/>
        <a:p>
          <a:endParaRPr lang="en-US"/>
        </a:p>
      </dgm:t>
    </dgm:pt>
    <dgm:pt modelId="{B0AD74E5-83D8-4871-9AC4-F9D594680AB8}">
      <dgm:prSet custT="1"/>
      <dgm:spPr/>
      <dgm:t>
        <a:bodyPr/>
        <a:lstStyle/>
        <a:p>
          <a:r>
            <a:rPr lang="en-US" sz="2400" dirty="0">
              <a:latin typeface="Garamond" panose="02020404030301010803" pitchFamily="18" charset="0"/>
            </a:rPr>
            <a:t>Increase in recreation &amp; social cohesion </a:t>
          </a:r>
        </a:p>
      </dgm:t>
    </dgm:pt>
    <dgm:pt modelId="{2F979414-1A38-4069-8C86-DE11BEBF615D}" type="parTrans" cxnId="{52683950-0A0F-4096-BE09-89DE739F0D4D}">
      <dgm:prSet/>
      <dgm:spPr/>
      <dgm:t>
        <a:bodyPr/>
        <a:lstStyle/>
        <a:p>
          <a:endParaRPr lang="en-US"/>
        </a:p>
      </dgm:t>
    </dgm:pt>
    <dgm:pt modelId="{0054AACD-25BD-4ADE-B6CC-5ED1E87F81EA}" type="sibTrans" cxnId="{52683950-0A0F-4096-BE09-89DE739F0D4D}">
      <dgm:prSet/>
      <dgm:spPr/>
      <dgm:t>
        <a:bodyPr/>
        <a:lstStyle/>
        <a:p>
          <a:endParaRPr lang="en-US"/>
        </a:p>
      </dgm:t>
    </dgm:pt>
    <dgm:pt modelId="{AAD742A4-3D13-4AC0-BC36-773AD13526C1}" type="pres">
      <dgm:prSet presAssocID="{4C200EE8-D8FA-430C-8ECD-A1F3EDACA7D9}" presName="root" presStyleCnt="0">
        <dgm:presLayoutVars>
          <dgm:dir/>
          <dgm:resizeHandles val="exact"/>
        </dgm:presLayoutVars>
      </dgm:prSet>
      <dgm:spPr/>
    </dgm:pt>
    <dgm:pt modelId="{4473863C-60EA-48F1-8ACE-BF2A2A43AF62}" type="pres">
      <dgm:prSet presAssocID="{898FF813-E3B7-4596-BC2A-DB65FC51DBC2}" presName="compNode" presStyleCnt="0"/>
      <dgm:spPr/>
    </dgm:pt>
    <dgm:pt modelId="{5D8CEC9A-CB4C-4530-AE5B-57E5D240D215}" type="pres">
      <dgm:prSet presAssocID="{898FF813-E3B7-4596-BC2A-DB65FC51DBC2}" presName="bgRect" presStyleLbl="bgShp" presStyleIdx="0" presStyleCnt="8"/>
      <dgm:spPr/>
    </dgm:pt>
    <dgm:pt modelId="{371938C7-7E3C-4978-8905-C87766DFF248}" type="pres">
      <dgm:prSet presAssocID="{898FF813-E3B7-4596-BC2A-DB65FC51DBC2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in"/>
        </a:ext>
      </dgm:extLst>
    </dgm:pt>
    <dgm:pt modelId="{87230B33-6D34-4827-8671-656E72E56C0C}" type="pres">
      <dgm:prSet presAssocID="{898FF813-E3B7-4596-BC2A-DB65FC51DBC2}" presName="spaceRect" presStyleCnt="0"/>
      <dgm:spPr/>
    </dgm:pt>
    <dgm:pt modelId="{A060C73D-5C91-4C76-AF37-37E49B9008AC}" type="pres">
      <dgm:prSet presAssocID="{898FF813-E3B7-4596-BC2A-DB65FC51DBC2}" presName="parTx" presStyleLbl="revTx" presStyleIdx="0" presStyleCnt="8">
        <dgm:presLayoutVars>
          <dgm:chMax val="0"/>
          <dgm:chPref val="0"/>
        </dgm:presLayoutVars>
      </dgm:prSet>
      <dgm:spPr/>
    </dgm:pt>
    <dgm:pt modelId="{FB48467A-7BA2-4D2E-823C-D0E8BCEDA8C4}" type="pres">
      <dgm:prSet presAssocID="{5424B961-39ED-4E1D-A75F-989056E5E7E4}" presName="sibTrans" presStyleCnt="0"/>
      <dgm:spPr/>
    </dgm:pt>
    <dgm:pt modelId="{9286F425-49B6-4B10-AA9A-53BB1790363C}" type="pres">
      <dgm:prSet presAssocID="{CF53E40B-88F9-430A-9B50-1C9F02052905}" presName="compNode" presStyleCnt="0"/>
      <dgm:spPr/>
    </dgm:pt>
    <dgm:pt modelId="{D553ED8C-7EA5-4E1F-863B-E31A763CF7AB}" type="pres">
      <dgm:prSet presAssocID="{CF53E40B-88F9-430A-9B50-1C9F02052905}" presName="bgRect" presStyleLbl="bgShp" presStyleIdx="1" presStyleCnt="8"/>
      <dgm:spPr/>
    </dgm:pt>
    <dgm:pt modelId="{A24C90A9-5113-4E44-9B8D-2D0C5B75CD54}" type="pres">
      <dgm:prSet presAssocID="{CF53E40B-88F9-430A-9B50-1C9F02052905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730747BA-EF5F-43E1-9947-E3CB5B3FE9DE}" type="pres">
      <dgm:prSet presAssocID="{CF53E40B-88F9-430A-9B50-1C9F02052905}" presName="spaceRect" presStyleCnt="0"/>
      <dgm:spPr/>
    </dgm:pt>
    <dgm:pt modelId="{48BA319B-0775-409F-A0CF-418FCD118E08}" type="pres">
      <dgm:prSet presAssocID="{CF53E40B-88F9-430A-9B50-1C9F02052905}" presName="parTx" presStyleLbl="revTx" presStyleIdx="1" presStyleCnt="8">
        <dgm:presLayoutVars>
          <dgm:chMax val="0"/>
          <dgm:chPref val="0"/>
        </dgm:presLayoutVars>
      </dgm:prSet>
      <dgm:spPr/>
    </dgm:pt>
    <dgm:pt modelId="{6A4836B8-9A90-4A38-81ED-31115B62D520}" type="pres">
      <dgm:prSet presAssocID="{33F21DDF-755C-4DF9-ACDC-23A83C9C9218}" presName="sibTrans" presStyleCnt="0"/>
      <dgm:spPr/>
    </dgm:pt>
    <dgm:pt modelId="{88DDC81C-9077-4650-85F7-DD1E0EE6D389}" type="pres">
      <dgm:prSet presAssocID="{E37BDA9B-435C-4503-98E0-F1E26EB7FBD9}" presName="compNode" presStyleCnt="0"/>
      <dgm:spPr/>
    </dgm:pt>
    <dgm:pt modelId="{0C639111-D25E-4463-BAC1-CEFD5760A6AD}" type="pres">
      <dgm:prSet presAssocID="{E37BDA9B-435C-4503-98E0-F1E26EB7FBD9}" presName="bgRect" presStyleLbl="bgShp" presStyleIdx="2" presStyleCnt="8"/>
      <dgm:spPr/>
    </dgm:pt>
    <dgm:pt modelId="{A5B445F5-9945-45F4-96CA-8E3D53D3EAF7}" type="pres">
      <dgm:prSet presAssocID="{E37BDA9B-435C-4503-98E0-F1E26EB7FBD9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stainability"/>
        </a:ext>
      </dgm:extLst>
    </dgm:pt>
    <dgm:pt modelId="{910E1B02-DC75-4904-A545-1DB2876D0452}" type="pres">
      <dgm:prSet presAssocID="{E37BDA9B-435C-4503-98E0-F1E26EB7FBD9}" presName="spaceRect" presStyleCnt="0"/>
      <dgm:spPr/>
    </dgm:pt>
    <dgm:pt modelId="{C3B880E2-E341-4C3A-9B43-AF3DA0976236}" type="pres">
      <dgm:prSet presAssocID="{E37BDA9B-435C-4503-98E0-F1E26EB7FBD9}" presName="parTx" presStyleLbl="revTx" presStyleIdx="2" presStyleCnt="8">
        <dgm:presLayoutVars>
          <dgm:chMax val="0"/>
          <dgm:chPref val="0"/>
        </dgm:presLayoutVars>
      </dgm:prSet>
      <dgm:spPr/>
    </dgm:pt>
    <dgm:pt modelId="{FF2A75E1-B107-4D51-99DF-78E79E41AF10}" type="pres">
      <dgm:prSet presAssocID="{6A18267C-77A3-47C5-81BA-6C5A040423A9}" presName="sibTrans" presStyleCnt="0"/>
      <dgm:spPr/>
    </dgm:pt>
    <dgm:pt modelId="{634CE809-3A5E-46C8-8C95-407B664F5EB1}" type="pres">
      <dgm:prSet presAssocID="{5F3E91E6-AE12-4A92-9B63-C71470EF46EC}" presName="compNode" presStyleCnt="0"/>
      <dgm:spPr/>
    </dgm:pt>
    <dgm:pt modelId="{FB1D9889-0996-4848-B38E-876E5786BB63}" type="pres">
      <dgm:prSet presAssocID="{5F3E91E6-AE12-4A92-9B63-C71470EF46EC}" presName="bgRect" presStyleLbl="bgShp" presStyleIdx="3" presStyleCnt="8"/>
      <dgm:spPr/>
    </dgm:pt>
    <dgm:pt modelId="{467BCF17-879F-41DB-8303-C1DAC76402BC}" type="pres">
      <dgm:prSet presAssocID="{5F3E91E6-AE12-4A92-9B63-C71470EF46EC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BAE59B94-1FB2-4208-9D3E-2B4CB098D0EB}" type="pres">
      <dgm:prSet presAssocID="{5F3E91E6-AE12-4A92-9B63-C71470EF46EC}" presName="spaceRect" presStyleCnt="0"/>
      <dgm:spPr/>
    </dgm:pt>
    <dgm:pt modelId="{43A2935B-BBDB-415E-A586-C34F959EC244}" type="pres">
      <dgm:prSet presAssocID="{5F3E91E6-AE12-4A92-9B63-C71470EF46EC}" presName="parTx" presStyleLbl="revTx" presStyleIdx="3" presStyleCnt="8">
        <dgm:presLayoutVars>
          <dgm:chMax val="0"/>
          <dgm:chPref val="0"/>
        </dgm:presLayoutVars>
      </dgm:prSet>
      <dgm:spPr/>
    </dgm:pt>
    <dgm:pt modelId="{49A6AA67-1C83-4D8B-B9A9-688D83C5BA49}" type="pres">
      <dgm:prSet presAssocID="{CEB294B0-3E42-483C-B8A8-87568E0E713A}" presName="sibTrans" presStyleCnt="0"/>
      <dgm:spPr/>
    </dgm:pt>
    <dgm:pt modelId="{6D87B5A3-A102-49EB-B2C7-0FED1B7F606A}" type="pres">
      <dgm:prSet presAssocID="{CA7EF524-3393-4F85-892E-8B93F098BA6F}" presName="compNode" presStyleCnt="0"/>
      <dgm:spPr/>
    </dgm:pt>
    <dgm:pt modelId="{1F5D09C3-3ED7-4099-A277-D264E101129F}" type="pres">
      <dgm:prSet presAssocID="{CA7EF524-3393-4F85-892E-8B93F098BA6F}" presName="bgRect" presStyleLbl="bgShp" presStyleIdx="4" presStyleCnt="8"/>
      <dgm:spPr/>
    </dgm:pt>
    <dgm:pt modelId="{8C565C2B-FB2A-406C-9A6A-5D29BD8D8F7F}" type="pres">
      <dgm:prSet presAssocID="{CA7EF524-3393-4F85-892E-8B93F098BA6F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1B6751BC-09F9-4C49-ACFF-1918F92CBA4A}" type="pres">
      <dgm:prSet presAssocID="{CA7EF524-3393-4F85-892E-8B93F098BA6F}" presName="spaceRect" presStyleCnt="0"/>
      <dgm:spPr/>
    </dgm:pt>
    <dgm:pt modelId="{40F3E051-B8E5-4F73-A4FA-F0876EB97E10}" type="pres">
      <dgm:prSet presAssocID="{CA7EF524-3393-4F85-892E-8B93F098BA6F}" presName="parTx" presStyleLbl="revTx" presStyleIdx="4" presStyleCnt="8">
        <dgm:presLayoutVars>
          <dgm:chMax val="0"/>
          <dgm:chPref val="0"/>
        </dgm:presLayoutVars>
      </dgm:prSet>
      <dgm:spPr/>
    </dgm:pt>
    <dgm:pt modelId="{77273DFF-CBC5-4D22-9A7A-6061A6C27E2C}" type="pres">
      <dgm:prSet presAssocID="{9E8154D8-E896-4132-8052-ECDC6A0B8896}" presName="sibTrans" presStyleCnt="0"/>
      <dgm:spPr/>
    </dgm:pt>
    <dgm:pt modelId="{E8235790-778B-4E2F-B337-81C9155A2098}" type="pres">
      <dgm:prSet presAssocID="{B7DD359B-40E3-4965-98C4-DD95474CB95B}" presName="compNode" presStyleCnt="0"/>
      <dgm:spPr/>
    </dgm:pt>
    <dgm:pt modelId="{344CD2A4-5B1D-4A51-BFC7-DDA567975A19}" type="pres">
      <dgm:prSet presAssocID="{B7DD359B-40E3-4965-98C4-DD95474CB95B}" presName="bgRect" presStyleLbl="bgShp" presStyleIdx="5" presStyleCnt="8"/>
      <dgm:spPr/>
    </dgm:pt>
    <dgm:pt modelId="{8873B790-CD69-4629-A823-8299D70D9008}" type="pres">
      <dgm:prSet presAssocID="{B7DD359B-40E3-4965-98C4-DD95474CB95B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cuffs"/>
        </a:ext>
      </dgm:extLst>
    </dgm:pt>
    <dgm:pt modelId="{7C0FAB96-6D44-4579-AA90-7D8D2E556ABE}" type="pres">
      <dgm:prSet presAssocID="{B7DD359B-40E3-4965-98C4-DD95474CB95B}" presName="spaceRect" presStyleCnt="0"/>
      <dgm:spPr/>
    </dgm:pt>
    <dgm:pt modelId="{06DEE243-E301-41A7-BEFB-58067F543016}" type="pres">
      <dgm:prSet presAssocID="{B7DD359B-40E3-4965-98C4-DD95474CB95B}" presName="parTx" presStyleLbl="revTx" presStyleIdx="5" presStyleCnt="8">
        <dgm:presLayoutVars>
          <dgm:chMax val="0"/>
          <dgm:chPref val="0"/>
        </dgm:presLayoutVars>
      </dgm:prSet>
      <dgm:spPr/>
    </dgm:pt>
    <dgm:pt modelId="{8670F7FC-2454-45DC-839F-03D3E60BED88}" type="pres">
      <dgm:prSet presAssocID="{B3CD0994-41EE-49A9-A893-F555CD26C0C0}" presName="sibTrans" presStyleCnt="0"/>
      <dgm:spPr/>
    </dgm:pt>
    <dgm:pt modelId="{7F333652-BC3E-4D0D-A128-CD9E55965D93}" type="pres">
      <dgm:prSet presAssocID="{C312FEF2-1002-407E-98F7-FE1E9CE70ADB}" presName="compNode" presStyleCnt="0"/>
      <dgm:spPr/>
    </dgm:pt>
    <dgm:pt modelId="{6BCF9698-68D5-4683-A8A4-B389369AD269}" type="pres">
      <dgm:prSet presAssocID="{C312FEF2-1002-407E-98F7-FE1E9CE70ADB}" presName="bgRect" presStyleLbl="bgShp" presStyleIdx="6" presStyleCnt="8"/>
      <dgm:spPr/>
    </dgm:pt>
    <dgm:pt modelId="{D14DEC3D-06BE-47E2-B591-F84805EDA155}" type="pres">
      <dgm:prSet presAssocID="{C312FEF2-1002-407E-98F7-FE1E9CE70ADB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 with Pulse"/>
        </a:ext>
      </dgm:extLst>
    </dgm:pt>
    <dgm:pt modelId="{FA5F5F13-FF78-4E17-B382-443D42045E8A}" type="pres">
      <dgm:prSet presAssocID="{C312FEF2-1002-407E-98F7-FE1E9CE70ADB}" presName="spaceRect" presStyleCnt="0"/>
      <dgm:spPr/>
    </dgm:pt>
    <dgm:pt modelId="{15303B13-4742-4E12-ABFD-8E28712691B9}" type="pres">
      <dgm:prSet presAssocID="{C312FEF2-1002-407E-98F7-FE1E9CE70ADB}" presName="parTx" presStyleLbl="revTx" presStyleIdx="6" presStyleCnt="8">
        <dgm:presLayoutVars>
          <dgm:chMax val="0"/>
          <dgm:chPref val="0"/>
        </dgm:presLayoutVars>
      </dgm:prSet>
      <dgm:spPr/>
    </dgm:pt>
    <dgm:pt modelId="{0EAA99FF-C0E9-4279-849F-D98D89DC4195}" type="pres">
      <dgm:prSet presAssocID="{52003C2B-DEF5-4938-A98D-E82C9D403228}" presName="sibTrans" presStyleCnt="0"/>
      <dgm:spPr/>
    </dgm:pt>
    <dgm:pt modelId="{126977D9-0EEE-4E10-B0A4-DAEAE6C7E27E}" type="pres">
      <dgm:prSet presAssocID="{B0AD74E5-83D8-4871-9AC4-F9D594680AB8}" presName="compNode" presStyleCnt="0"/>
      <dgm:spPr/>
    </dgm:pt>
    <dgm:pt modelId="{A8830198-2486-48D8-8E4C-CCA7238164BA}" type="pres">
      <dgm:prSet presAssocID="{B0AD74E5-83D8-4871-9AC4-F9D594680AB8}" presName="bgRect" presStyleLbl="bgShp" presStyleIdx="7" presStyleCnt="8"/>
      <dgm:spPr/>
    </dgm:pt>
    <dgm:pt modelId="{FA728A5A-5626-46FD-9DCD-30ED4781BC36}" type="pres">
      <dgm:prSet presAssocID="{B0AD74E5-83D8-4871-9AC4-F9D594680AB8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k scene"/>
        </a:ext>
      </dgm:extLst>
    </dgm:pt>
    <dgm:pt modelId="{5F2858E0-53AA-4E65-AEB5-C5B4CB3E2272}" type="pres">
      <dgm:prSet presAssocID="{B0AD74E5-83D8-4871-9AC4-F9D594680AB8}" presName="spaceRect" presStyleCnt="0"/>
      <dgm:spPr/>
    </dgm:pt>
    <dgm:pt modelId="{D38F889A-5D41-45C9-B88D-32BBD34A6838}" type="pres">
      <dgm:prSet presAssocID="{B0AD74E5-83D8-4871-9AC4-F9D594680AB8}" presName="parTx" presStyleLbl="revTx" presStyleIdx="7" presStyleCnt="8">
        <dgm:presLayoutVars>
          <dgm:chMax val="0"/>
          <dgm:chPref val="0"/>
        </dgm:presLayoutVars>
      </dgm:prSet>
      <dgm:spPr/>
    </dgm:pt>
  </dgm:ptLst>
  <dgm:cxnLst>
    <dgm:cxn modelId="{88A5C405-9CC6-49D9-8396-41F69868F5BB}" srcId="{4C200EE8-D8FA-430C-8ECD-A1F3EDACA7D9}" destId="{E37BDA9B-435C-4503-98E0-F1E26EB7FBD9}" srcOrd="2" destOrd="0" parTransId="{50881F00-C121-47BF-A9C8-E4FD1E534F9F}" sibTransId="{6A18267C-77A3-47C5-81BA-6C5A040423A9}"/>
    <dgm:cxn modelId="{35C11C07-1F89-4470-A45F-2D9A31688CB9}" srcId="{4C200EE8-D8FA-430C-8ECD-A1F3EDACA7D9}" destId="{898FF813-E3B7-4596-BC2A-DB65FC51DBC2}" srcOrd="0" destOrd="0" parTransId="{544B405F-03EE-4D1A-B609-CD9606E14DD7}" sibTransId="{5424B961-39ED-4E1D-A75F-989056E5E7E4}"/>
    <dgm:cxn modelId="{45BA080D-81E3-4ED7-AADE-CBCA8C4199C4}" type="presOf" srcId="{CA7EF524-3393-4F85-892E-8B93F098BA6F}" destId="{40F3E051-B8E5-4F73-A4FA-F0876EB97E10}" srcOrd="0" destOrd="0" presId="urn:microsoft.com/office/officeart/2018/2/layout/IconVerticalSolidList"/>
    <dgm:cxn modelId="{78DB2C1B-791C-4CEC-AD50-249E17AFD4B5}" srcId="{4C200EE8-D8FA-430C-8ECD-A1F3EDACA7D9}" destId="{CA7EF524-3393-4F85-892E-8B93F098BA6F}" srcOrd="4" destOrd="0" parTransId="{6F0E43EA-AF8B-4E63-82AE-CAF953FB8B90}" sibTransId="{9E8154D8-E896-4132-8052-ECDC6A0B8896}"/>
    <dgm:cxn modelId="{AE605236-05D4-4513-85CA-40CB16285936}" type="presOf" srcId="{CF53E40B-88F9-430A-9B50-1C9F02052905}" destId="{48BA319B-0775-409F-A0CF-418FCD118E08}" srcOrd="0" destOrd="0" presId="urn:microsoft.com/office/officeart/2018/2/layout/IconVerticalSolidList"/>
    <dgm:cxn modelId="{52683950-0A0F-4096-BE09-89DE739F0D4D}" srcId="{4C200EE8-D8FA-430C-8ECD-A1F3EDACA7D9}" destId="{B0AD74E5-83D8-4871-9AC4-F9D594680AB8}" srcOrd="7" destOrd="0" parTransId="{2F979414-1A38-4069-8C86-DE11BEBF615D}" sibTransId="{0054AACD-25BD-4ADE-B6CC-5ED1E87F81EA}"/>
    <dgm:cxn modelId="{AB18C45D-B7E3-47A4-9F2A-CA28450B3EAF}" type="presOf" srcId="{C312FEF2-1002-407E-98F7-FE1E9CE70ADB}" destId="{15303B13-4742-4E12-ABFD-8E28712691B9}" srcOrd="0" destOrd="0" presId="urn:microsoft.com/office/officeart/2018/2/layout/IconVerticalSolidList"/>
    <dgm:cxn modelId="{D751F06A-8D89-4338-9F1D-9085517BA8C9}" type="presOf" srcId="{898FF813-E3B7-4596-BC2A-DB65FC51DBC2}" destId="{A060C73D-5C91-4C76-AF37-37E49B9008AC}" srcOrd="0" destOrd="0" presId="urn:microsoft.com/office/officeart/2018/2/layout/IconVerticalSolidList"/>
    <dgm:cxn modelId="{97345B6E-93A2-4D43-B9A1-E4A617581A84}" srcId="{4C200EE8-D8FA-430C-8ECD-A1F3EDACA7D9}" destId="{B7DD359B-40E3-4965-98C4-DD95474CB95B}" srcOrd="5" destOrd="0" parTransId="{85865085-6C00-4699-92D1-5328A8F0E3A2}" sibTransId="{B3CD0994-41EE-49A9-A893-F555CD26C0C0}"/>
    <dgm:cxn modelId="{BE3F3D7C-A12D-4161-B684-A728937F202D}" type="presOf" srcId="{5F3E91E6-AE12-4A92-9B63-C71470EF46EC}" destId="{43A2935B-BBDB-415E-A586-C34F959EC244}" srcOrd="0" destOrd="0" presId="urn:microsoft.com/office/officeart/2018/2/layout/IconVerticalSolidList"/>
    <dgm:cxn modelId="{15994F92-C4DB-432B-A350-903D108BEC12}" type="presOf" srcId="{E37BDA9B-435C-4503-98E0-F1E26EB7FBD9}" destId="{C3B880E2-E341-4C3A-9B43-AF3DA0976236}" srcOrd="0" destOrd="0" presId="urn:microsoft.com/office/officeart/2018/2/layout/IconVerticalSolidList"/>
    <dgm:cxn modelId="{D86A46A0-9303-45B5-BAB4-485CEE1CCA39}" type="presOf" srcId="{B0AD74E5-83D8-4871-9AC4-F9D594680AB8}" destId="{D38F889A-5D41-45C9-B88D-32BBD34A6838}" srcOrd="0" destOrd="0" presId="urn:microsoft.com/office/officeart/2018/2/layout/IconVerticalSolidList"/>
    <dgm:cxn modelId="{0C6D90AB-0EF4-49F0-8911-9665B29D669E}" type="presOf" srcId="{4C200EE8-D8FA-430C-8ECD-A1F3EDACA7D9}" destId="{AAD742A4-3D13-4AC0-BC36-773AD13526C1}" srcOrd="0" destOrd="0" presId="urn:microsoft.com/office/officeart/2018/2/layout/IconVerticalSolidList"/>
    <dgm:cxn modelId="{80E5AAB5-9561-41A1-8B3F-E59F2D272223}" type="presOf" srcId="{B7DD359B-40E3-4965-98C4-DD95474CB95B}" destId="{06DEE243-E301-41A7-BEFB-58067F543016}" srcOrd="0" destOrd="0" presId="urn:microsoft.com/office/officeart/2018/2/layout/IconVerticalSolidList"/>
    <dgm:cxn modelId="{BB8CE9C6-0D35-4379-9B4B-DC38D6F77D7A}" srcId="{4C200EE8-D8FA-430C-8ECD-A1F3EDACA7D9}" destId="{CF53E40B-88F9-430A-9B50-1C9F02052905}" srcOrd="1" destOrd="0" parTransId="{C021E155-5688-4E95-A2C1-FC5CFE673A44}" sibTransId="{33F21DDF-755C-4DF9-ACDC-23A83C9C9218}"/>
    <dgm:cxn modelId="{11D955F8-008A-42AA-BF6A-99F9C016A278}" srcId="{4C200EE8-D8FA-430C-8ECD-A1F3EDACA7D9}" destId="{5F3E91E6-AE12-4A92-9B63-C71470EF46EC}" srcOrd="3" destOrd="0" parTransId="{965C807F-DBF5-4C3F-B3ED-C67EA549A538}" sibTransId="{CEB294B0-3E42-483C-B8A8-87568E0E713A}"/>
    <dgm:cxn modelId="{144F72F9-F10D-4EC5-B33D-A5594BD36434}" srcId="{4C200EE8-D8FA-430C-8ECD-A1F3EDACA7D9}" destId="{C312FEF2-1002-407E-98F7-FE1E9CE70ADB}" srcOrd="6" destOrd="0" parTransId="{F21FAD9A-0F7F-40CC-85D8-CD0DFDFC3D2E}" sibTransId="{52003C2B-DEF5-4938-A98D-E82C9D403228}"/>
    <dgm:cxn modelId="{0F5029A0-6650-462C-9B43-5FDA1C8C037B}" type="presParOf" srcId="{AAD742A4-3D13-4AC0-BC36-773AD13526C1}" destId="{4473863C-60EA-48F1-8ACE-BF2A2A43AF62}" srcOrd="0" destOrd="0" presId="urn:microsoft.com/office/officeart/2018/2/layout/IconVerticalSolidList"/>
    <dgm:cxn modelId="{7402AEC9-9367-439F-B2C7-C99520E0D65D}" type="presParOf" srcId="{4473863C-60EA-48F1-8ACE-BF2A2A43AF62}" destId="{5D8CEC9A-CB4C-4530-AE5B-57E5D240D215}" srcOrd="0" destOrd="0" presId="urn:microsoft.com/office/officeart/2018/2/layout/IconVerticalSolidList"/>
    <dgm:cxn modelId="{D156E8E5-A380-4CDE-94F4-CA9111907922}" type="presParOf" srcId="{4473863C-60EA-48F1-8ACE-BF2A2A43AF62}" destId="{371938C7-7E3C-4978-8905-C87766DFF248}" srcOrd="1" destOrd="0" presId="urn:microsoft.com/office/officeart/2018/2/layout/IconVerticalSolidList"/>
    <dgm:cxn modelId="{7303CD4E-A9B2-45DC-BD92-B63BFCB76E6A}" type="presParOf" srcId="{4473863C-60EA-48F1-8ACE-BF2A2A43AF62}" destId="{87230B33-6D34-4827-8671-656E72E56C0C}" srcOrd="2" destOrd="0" presId="urn:microsoft.com/office/officeart/2018/2/layout/IconVerticalSolidList"/>
    <dgm:cxn modelId="{7C90C991-F913-4DA5-91BE-58EC1B930531}" type="presParOf" srcId="{4473863C-60EA-48F1-8ACE-BF2A2A43AF62}" destId="{A060C73D-5C91-4C76-AF37-37E49B9008AC}" srcOrd="3" destOrd="0" presId="urn:microsoft.com/office/officeart/2018/2/layout/IconVerticalSolidList"/>
    <dgm:cxn modelId="{A5023E49-94E4-4430-9116-C71AA77FD759}" type="presParOf" srcId="{AAD742A4-3D13-4AC0-BC36-773AD13526C1}" destId="{FB48467A-7BA2-4D2E-823C-D0E8BCEDA8C4}" srcOrd="1" destOrd="0" presId="urn:microsoft.com/office/officeart/2018/2/layout/IconVerticalSolidList"/>
    <dgm:cxn modelId="{2AEA2E7C-85C7-4C77-8CF6-AEFEE982A710}" type="presParOf" srcId="{AAD742A4-3D13-4AC0-BC36-773AD13526C1}" destId="{9286F425-49B6-4B10-AA9A-53BB1790363C}" srcOrd="2" destOrd="0" presId="urn:microsoft.com/office/officeart/2018/2/layout/IconVerticalSolidList"/>
    <dgm:cxn modelId="{7B6439BC-60D8-4625-9237-DD944CB08881}" type="presParOf" srcId="{9286F425-49B6-4B10-AA9A-53BB1790363C}" destId="{D553ED8C-7EA5-4E1F-863B-E31A763CF7AB}" srcOrd="0" destOrd="0" presId="urn:microsoft.com/office/officeart/2018/2/layout/IconVerticalSolidList"/>
    <dgm:cxn modelId="{619C80BF-8516-48ED-A784-65D6B0EB0922}" type="presParOf" srcId="{9286F425-49B6-4B10-AA9A-53BB1790363C}" destId="{A24C90A9-5113-4E44-9B8D-2D0C5B75CD54}" srcOrd="1" destOrd="0" presId="urn:microsoft.com/office/officeart/2018/2/layout/IconVerticalSolidList"/>
    <dgm:cxn modelId="{C928D02A-05DC-4C34-9615-1DFA3AF6B39F}" type="presParOf" srcId="{9286F425-49B6-4B10-AA9A-53BB1790363C}" destId="{730747BA-EF5F-43E1-9947-E3CB5B3FE9DE}" srcOrd="2" destOrd="0" presId="urn:microsoft.com/office/officeart/2018/2/layout/IconVerticalSolidList"/>
    <dgm:cxn modelId="{02BE3620-B930-48BF-9B6B-C4F1E5D3A254}" type="presParOf" srcId="{9286F425-49B6-4B10-AA9A-53BB1790363C}" destId="{48BA319B-0775-409F-A0CF-418FCD118E08}" srcOrd="3" destOrd="0" presId="urn:microsoft.com/office/officeart/2018/2/layout/IconVerticalSolidList"/>
    <dgm:cxn modelId="{EDFABFA0-F8EB-482F-931C-AD4042816CD3}" type="presParOf" srcId="{AAD742A4-3D13-4AC0-BC36-773AD13526C1}" destId="{6A4836B8-9A90-4A38-81ED-31115B62D520}" srcOrd="3" destOrd="0" presId="urn:microsoft.com/office/officeart/2018/2/layout/IconVerticalSolidList"/>
    <dgm:cxn modelId="{B288E38B-DFF6-46A6-A2B5-26547C495ED2}" type="presParOf" srcId="{AAD742A4-3D13-4AC0-BC36-773AD13526C1}" destId="{88DDC81C-9077-4650-85F7-DD1E0EE6D389}" srcOrd="4" destOrd="0" presId="urn:microsoft.com/office/officeart/2018/2/layout/IconVerticalSolidList"/>
    <dgm:cxn modelId="{28DBE400-A941-45E2-813E-CB2A3AD85BFF}" type="presParOf" srcId="{88DDC81C-9077-4650-85F7-DD1E0EE6D389}" destId="{0C639111-D25E-4463-BAC1-CEFD5760A6AD}" srcOrd="0" destOrd="0" presId="urn:microsoft.com/office/officeart/2018/2/layout/IconVerticalSolidList"/>
    <dgm:cxn modelId="{1432E4B8-C68C-4833-A3C9-AB8CA3F0D9B2}" type="presParOf" srcId="{88DDC81C-9077-4650-85F7-DD1E0EE6D389}" destId="{A5B445F5-9945-45F4-96CA-8E3D53D3EAF7}" srcOrd="1" destOrd="0" presId="urn:microsoft.com/office/officeart/2018/2/layout/IconVerticalSolidList"/>
    <dgm:cxn modelId="{3B7E592D-1D97-436E-829F-F58137808F34}" type="presParOf" srcId="{88DDC81C-9077-4650-85F7-DD1E0EE6D389}" destId="{910E1B02-DC75-4904-A545-1DB2876D0452}" srcOrd="2" destOrd="0" presId="urn:microsoft.com/office/officeart/2018/2/layout/IconVerticalSolidList"/>
    <dgm:cxn modelId="{238D11DB-852C-4DB0-915B-EEFC8650F818}" type="presParOf" srcId="{88DDC81C-9077-4650-85F7-DD1E0EE6D389}" destId="{C3B880E2-E341-4C3A-9B43-AF3DA0976236}" srcOrd="3" destOrd="0" presId="urn:microsoft.com/office/officeart/2018/2/layout/IconVerticalSolidList"/>
    <dgm:cxn modelId="{C777B8F6-3CB7-45B1-B58E-49442368705B}" type="presParOf" srcId="{AAD742A4-3D13-4AC0-BC36-773AD13526C1}" destId="{FF2A75E1-B107-4D51-99DF-78E79E41AF10}" srcOrd="5" destOrd="0" presId="urn:microsoft.com/office/officeart/2018/2/layout/IconVerticalSolidList"/>
    <dgm:cxn modelId="{38BDB1BE-EE0E-4DA6-929E-4D068364BBDF}" type="presParOf" srcId="{AAD742A4-3D13-4AC0-BC36-773AD13526C1}" destId="{634CE809-3A5E-46C8-8C95-407B664F5EB1}" srcOrd="6" destOrd="0" presId="urn:microsoft.com/office/officeart/2018/2/layout/IconVerticalSolidList"/>
    <dgm:cxn modelId="{A3FCD1B2-F217-465D-B66A-83D423109C65}" type="presParOf" srcId="{634CE809-3A5E-46C8-8C95-407B664F5EB1}" destId="{FB1D9889-0996-4848-B38E-876E5786BB63}" srcOrd="0" destOrd="0" presId="urn:microsoft.com/office/officeart/2018/2/layout/IconVerticalSolidList"/>
    <dgm:cxn modelId="{56A27416-A331-44F8-AD81-421D2D410BE7}" type="presParOf" srcId="{634CE809-3A5E-46C8-8C95-407B664F5EB1}" destId="{467BCF17-879F-41DB-8303-C1DAC76402BC}" srcOrd="1" destOrd="0" presId="urn:microsoft.com/office/officeart/2018/2/layout/IconVerticalSolidList"/>
    <dgm:cxn modelId="{396FB21A-5718-4AF5-BFBA-4D7FECAF32FD}" type="presParOf" srcId="{634CE809-3A5E-46C8-8C95-407B664F5EB1}" destId="{BAE59B94-1FB2-4208-9D3E-2B4CB098D0EB}" srcOrd="2" destOrd="0" presId="urn:microsoft.com/office/officeart/2018/2/layout/IconVerticalSolidList"/>
    <dgm:cxn modelId="{E76675C5-083A-4FD4-B463-216142AFC93E}" type="presParOf" srcId="{634CE809-3A5E-46C8-8C95-407B664F5EB1}" destId="{43A2935B-BBDB-415E-A586-C34F959EC244}" srcOrd="3" destOrd="0" presId="urn:microsoft.com/office/officeart/2018/2/layout/IconVerticalSolidList"/>
    <dgm:cxn modelId="{86F97D81-B4D8-4E41-B076-26058209A096}" type="presParOf" srcId="{AAD742A4-3D13-4AC0-BC36-773AD13526C1}" destId="{49A6AA67-1C83-4D8B-B9A9-688D83C5BA49}" srcOrd="7" destOrd="0" presId="urn:microsoft.com/office/officeart/2018/2/layout/IconVerticalSolidList"/>
    <dgm:cxn modelId="{CA2DA410-0E79-4961-90DF-0C2BEB8B23CA}" type="presParOf" srcId="{AAD742A4-3D13-4AC0-BC36-773AD13526C1}" destId="{6D87B5A3-A102-49EB-B2C7-0FED1B7F606A}" srcOrd="8" destOrd="0" presId="urn:microsoft.com/office/officeart/2018/2/layout/IconVerticalSolidList"/>
    <dgm:cxn modelId="{4CA693BE-B381-4B83-8AC6-F2468C94037C}" type="presParOf" srcId="{6D87B5A3-A102-49EB-B2C7-0FED1B7F606A}" destId="{1F5D09C3-3ED7-4099-A277-D264E101129F}" srcOrd="0" destOrd="0" presId="urn:microsoft.com/office/officeart/2018/2/layout/IconVerticalSolidList"/>
    <dgm:cxn modelId="{F8D2CD38-1105-4DEA-BEF0-A535DCB092C2}" type="presParOf" srcId="{6D87B5A3-A102-49EB-B2C7-0FED1B7F606A}" destId="{8C565C2B-FB2A-406C-9A6A-5D29BD8D8F7F}" srcOrd="1" destOrd="0" presId="urn:microsoft.com/office/officeart/2018/2/layout/IconVerticalSolidList"/>
    <dgm:cxn modelId="{D5E53D8B-7E87-46A8-B77D-F8D11C232F0D}" type="presParOf" srcId="{6D87B5A3-A102-49EB-B2C7-0FED1B7F606A}" destId="{1B6751BC-09F9-4C49-ACFF-1918F92CBA4A}" srcOrd="2" destOrd="0" presId="urn:microsoft.com/office/officeart/2018/2/layout/IconVerticalSolidList"/>
    <dgm:cxn modelId="{262336C5-D88A-41B2-A6CD-0ECBD9A6A77F}" type="presParOf" srcId="{6D87B5A3-A102-49EB-B2C7-0FED1B7F606A}" destId="{40F3E051-B8E5-4F73-A4FA-F0876EB97E10}" srcOrd="3" destOrd="0" presId="urn:microsoft.com/office/officeart/2018/2/layout/IconVerticalSolidList"/>
    <dgm:cxn modelId="{5DB1EEDA-DD0F-4BE0-AF4C-AD779096FA53}" type="presParOf" srcId="{AAD742A4-3D13-4AC0-BC36-773AD13526C1}" destId="{77273DFF-CBC5-4D22-9A7A-6061A6C27E2C}" srcOrd="9" destOrd="0" presId="urn:microsoft.com/office/officeart/2018/2/layout/IconVerticalSolidList"/>
    <dgm:cxn modelId="{CDD37156-8098-448A-8EA5-83FC5B6C7984}" type="presParOf" srcId="{AAD742A4-3D13-4AC0-BC36-773AD13526C1}" destId="{E8235790-778B-4E2F-B337-81C9155A2098}" srcOrd="10" destOrd="0" presId="urn:microsoft.com/office/officeart/2018/2/layout/IconVerticalSolidList"/>
    <dgm:cxn modelId="{78A4A325-792E-410E-A4D3-AF9B49090955}" type="presParOf" srcId="{E8235790-778B-4E2F-B337-81C9155A2098}" destId="{344CD2A4-5B1D-4A51-BFC7-DDA567975A19}" srcOrd="0" destOrd="0" presId="urn:microsoft.com/office/officeart/2018/2/layout/IconVerticalSolidList"/>
    <dgm:cxn modelId="{68C52FFA-CC03-48AC-92AD-01990DAC4CDC}" type="presParOf" srcId="{E8235790-778B-4E2F-B337-81C9155A2098}" destId="{8873B790-CD69-4629-A823-8299D70D9008}" srcOrd="1" destOrd="0" presId="urn:microsoft.com/office/officeart/2018/2/layout/IconVerticalSolidList"/>
    <dgm:cxn modelId="{C61F3759-A78D-46C6-AC92-C8406361C30E}" type="presParOf" srcId="{E8235790-778B-4E2F-B337-81C9155A2098}" destId="{7C0FAB96-6D44-4579-AA90-7D8D2E556ABE}" srcOrd="2" destOrd="0" presId="urn:microsoft.com/office/officeart/2018/2/layout/IconVerticalSolidList"/>
    <dgm:cxn modelId="{617C47C5-EFF2-4B62-8EE4-48EADAD3647A}" type="presParOf" srcId="{E8235790-778B-4E2F-B337-81C9155A2098}" destId="{06DEE243-E301-41A7-BEFB-58067F543016}" srcOrd="3" destOrd="0" presId="urn:microsoft.com/office/officeart/2018/2/layout/IconVerticalSolidList"/>
    <dgm:cxn modelId="{64F662CB-7E56-410D-AD47-123851F3B6CC}" type="presParOf" srcId="{AAD742A4-3D13-4AC0-BC36-773AD13526C1}" destId="{8670F7FC-2454-45DC-839F-03D3E60BED88}" srcOrd="11" destOrd="0" presId="urn:microsoft.com/office/officeart/2018/2/layout/IconVerticalSolidList"/>
    <dgm:cxn modelId="{286A2286-E853-456B-9AC4-1CE9672EEB59}" type="presParOf" srcId="{AAD742A4-3D13-4AC0-BC36-773AD13526C1}" destId="{7F333652-BC3E-4D0D-A128-CD9E55965D93}" srcOrd="12" destOrd="0" presId="urn:microsoft.com/office/officeart/2018/2/layout/IconVerticalSolidList"/>
    <dgm:cxn modelId="{ED3FD1D0-6A5A-4D07-AE1D-ADA41077111E}" type="presParOf" srcId="{7F333652-BC3E-4D0D-A128-CD9E55965D93}" destId="{6BCF9698-68D5-4683-A8A4-B389369AD269}" srcOrd="0" destOrd="0" presId="urn:microsoft.com/office/officeart/2018/2/layout/IconVerticalSolidList"/>
    <dgm:cxn modelId="{F8EAB83D-EBB8-4846-8C6D-4002039514F4}" type="presParOf" srcId="{7F333652-BC3E-4D0D-A128-CD9E55965D93}" destId="{D14DEC3D-06BE-47E2-B591-F84805EDA155}" srcOrd="1" destOrd="0" presId="urn:microsoft.com/office/officeart/2018/2/layout/IconVerticalSolidList"/>
    <dgm:cxn modelId="{2896B7C1-F0CD-4DF3-A7AD-E1280AD0D42E}" type="presParOf" srcId="{7F333652-BC3E-4D0D-A128-CD9E55965D93}" destId="{FA5F5F13-FF78-4E17-B382-443D42045E8A}" srcOrd="2" destOrd="0" presId="urn:microsoft.com/office/officeart/2018/2/layout/IconVerticalSolidList"/>
    <dgm:cxn modelId="{F17E837C-7466-49A2-AD8D-72DE99187F81}" type="presParOf" srcId="{7F333652-BC3E-4D0D-A128-CD9E55965D93}" destId="{15303B13-4742-4E12-ABFD-8E28712691B9}" srcOrd="3" destOrd="0" presId="urn:microsoft.com/office/officeart/2018/2/layout/IconVerticalSolidList"/>
    <dgm:cxn modelId="{021FDD62-C102-49D8-B9E6-7E2019DA4D7F}" type="presParOf" srcId="{AAD742A4-3D13-4AC0-BC36-773AD13526C1}" destId="{0EAA99FF-C0E9-4279-849F-D98D89DC4195}" srcOrd="13" destOrd="0" presId="urn:microsoft.com/office/officeart/2018/2/layout/IconVerticalSolidList"/>
    <dgm:cxn modelId="{B919830C-6358-4777-A251-580DEF578BD2}" type="presParOf" srcId="{AAD742A4-3D13-4AC0-BC36-773AD13526C1}" destId="{126977D9-0EEE-4E10-B0A4-DAEAE6C7E27E}" srcOrd="14" destOrd="0" presId="urn:microsoft.com/office/officeart/2018/2/layout/IconVerticalSolidList"/>
    <dgm:cxn modelId="{EC2503C0-A373-499D-807D-BF3C757583B8}" type="presParOf" srcId="{126977D9-0EEE-4E10-B0A4-DAEAE6C7E27E}" destId="{A8830198-2486-48D8-8E4C-CCA7238164BA}" srcOrd="0" destOrd="0" presId="urn:microsoft.com/office/officeart/2018/2/layout/IconVerticalSolidList"/>
    <dgm:cxn modelId="{634C9F9A-377C-42DA-8A60-8829DACCACB4}" type="presParOf" srcId="{126977D9-0EEE-4E10-B0A4-DAEAE6C7E27E}" destId="{FA728A5A-5626-46FD-9DCD-30ED4781BC36}" srcOrd="1" destOrd="0" presId="urn:microsoft.com/office/officeart/2018/2/layout/IconVerticalSolidList"/>
    <dgm:cxn modelId="{CDCC3B83-4A98-421A-82E5-82B57C42E114}" type="presParOf" srcId="{126977D9-0EEE-4E10-B0A4-DAEAE6C7E27E}" destId="{5F2858E0-53AA-4E65-AEB5-C5B4CB3E2272}" srcOrd="2" destOrd="0" presId="urn:microsoft.com/office/officeart/2018/2/layout/IconVerticalSolidList"/>
    <dgm:cxn modelId="{3021A6AA-A6CF-4952-AE23-EAC874C5B759}" type="presParOf" srcId="{126977D9-0EEE-4E10-B0A4-DAEAE6C7E27E}" destId="{D38F889A-5D41-45C9-B88D-32BBD34A683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E264AC-DDB7-0E40-A21A-D145A772299F}">
      <dsp:nvSpPr>
        <dsp:cNvPr id="0" name=""/>
        <dsp:cNvSpPr/>
      </dsp:nvSpPr>
      <dsp:spPr>
        <a:xfrm>
          <a:off x="362375" y="0"/>
          <a:ext cx="3801533" cy="3801533"/>
        </a:xfrm>
        <a:prstGeom prst="triangl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D965C4C-A7B6-C34B-AE5F-F2D28C74AA28}">
      <dsp:nvSpPr>
        <dsp:cNvPr id="0" name=""/>
        <dsp:cNvSpPr/>
      </dsp:nvSpPr>
      <dsp:spPr>
        <a:xfrm>
          <a:off x="2306479" y="382195"/>
          <a:ext cx="2470996" cy="449947"/>
        </a:xfrm>
        <a:prstGeom prst="roundRect">
          <a:avLst/>
        </a:prstGeom>
        <a:solidFill>
          <a:schemeClr val="bg1">
            <a:alpha val="9000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Garamond" panose="02020404030301010803" pitchFamily="18" charset="0"/>
            </a:rPr>
            <a:t>Transfer</a:t>
          </a:r>
          <a:endParaRPr lang="en-US" sz="1900" kern="1200" dirty="0">
            <a:latin typeface="Garamond" panose="02020404030301010803" pitchFamily="18" charset="0"/>
          </a:endParaRPr>
        </a:p>
      </dsp:txBody>
      <dsp:txXfrm>
        <a:off x="2328444" y="404160"/>
        <a:ext cx="2427066" cy="406017"/>
      </dsp:txXfrm>
    </dsp:sp>
    <dsp:sp modelId="{F1A2FBF2-3B89-0841-9B7C-AD83C84C4E18}">
      <dsp:nvSpPr>
        <dsp:cNvPr id="0" name=""/>
        <dsp:cNvSpPr/>
      </dsp:nvSpPr>
      <dsp:spPr>
        <a:xfrm>
          <a:off x="2306479" y="888385"/>
          <a:ext cx="2470996" cy="449947"/>
        </a:xfrm>
        <a:prstGeom prst="roundRect">
          <a:avLst/>
        </a:prstGeom>
        <a:solidFill>
          <a:schemeClr val="bg1">
            <a:alpha val="9000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Garamond" panose="02020404030301010803" pitchFamily="18" charset="0"/>
            </a:rPr>
            <a:t>Advertise</a:t>
          </a:r>
          <a:endParaRPr lang="en-US" sz="1900" kern="1200" dirty="0">
            <a:latin typeface="Garamond" panose="02020404030301010803" pitchFamily="18" charset="0"/>
          </a:endParaRPr>
        </a:p>
      </dsp:txBody>
      <dsp:txXfrm>
        <a:off x="2328444" y="910350"/>
        <a:ext cx="2427066" cy="406017"/>
      </dsp:txXfrm>
    </dsp:sp>
    <dsp:sp modelId="{16806AA3-FAE4-B74D-9A70-314611CDD9C2}">
      <dsp:nvSpPr>
        <dsp:cNvPr id="0" name=""/>
        <dsp:cNvSpPr/>
      </dsp:nvSpPr>
      <dsp:spPr>
        <a:xfrm>
          <a:off x="2306479" y="1394576"/>
          <a:ext cx="2470996" cy="449947"/>
        </a:xfrm>
        <a:prstGeom prst="roundRect">
          <a:avLst/>
        </a:prstGeom>
        <a:solidFill>
          <a:schemeClr val="bg1">
            <a:alpha val="9000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Garamond" panose="02020404030301010803" pitchFamily="18" charset="0"/>
            </a:rPr>
            <a:t>Redevelop</a:t>
          </a:r>
          <a:endParaRPr lang="en-US" sz="1900" kern="1200" dirty="0">
            <a:latin typeface="Garamond" panose="02020404030301010803" pitchFamily="18" charset="0"/>
          </a:endParaRPr>
        </a:p>
      </dsp:txBody>
      <dsp:txXfrm>
        <a:off x="2328444" y="1416541"/>
        <a:ext cx="2427066" cy="406017"/>
      </dsp:txXfrm>
    </dsp:sp>
    <dsp:sp modelId="{161CF379-04A2-F243-B412-C510680838E5}">
      <dsp:nvSpPr>
        <dsp:cNvPr id="0" name=""/>
        <dsp:cNvSpPr/>
      </dsp:nvSpPr>
      <dsp:spPr>
        <a:xfrm>
          <a:off x="2306479" y="1900766"/>
          <a:ext cx="2470996" cy="449947"/>
        </a:xfrm>
        <a:prstGeom prst="roundRect">
          <a:avLst/>
        </a:prstGeom>
        <a:solidFill>
          <a:schemeClr val="bg1">
            <a:alpha val="9000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Garamond" panose="02020404030301010803" pitchFamily="18" charset="0"/>
            </a:rPr>
            <a:t>Acquisition</a:t>
          </a:r>
          <a:endParaRPr lang="en-US" sz="1900" kern="1200" dirty="0">
            <a:latin typeface="Garamond" panose="02020404030301010803" pitchFamily="18" charset="0"/>
          </a:endParaRPr>
        </a:p>
      </dsp:txBody>
      <dsp:txXfrm>
        <a:off x="2328444" y="1922731"/>
        <a:ext cx="2427066" cy="406017"/>
      </dsp:txXfrm>
    </dsp:sp>
    <dsp:sp modelId="{C6744C9A-091C-6847-96EB-AF788EF1B63E}">
      <dsp:nvSpPr>
        <dsp:cNvPr id="0" name=""/>
        <dsp:cNvSpPr/>
      </dsp:nvSpPr>
      <dsp:spPr>
        <a:xfrm>
          <a:off x="2306479" y="2406956"/>
          <a:ext cx="2470996" cy="449947"/>
        </a:xfrm>
        <a:prstGeom prst="roundRect">
          <a:avLst/>
        </a:prstGeom>
        <a:solidFill>
          <a:schemeClr val="bg1">
            <a:alpha val="9000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Garamond" panose="02020404030301010803" pitchFamily="18" charset="0"/>
            </a:rPr>
            <a:t>Classification</a:t>
          </a:r>
          <a:endParaRPr lang="en-US" sz="1900" kern="1200" dirty="0">
            <a:latin typeface="Garamond" panose="02020404030301010803" pitchFamily="18" charset="0"/>
          </a:endParaRPr>
        </a:p>
      </dsp:txBody>
      <dsp:txXfrm>
        <a:off x="2328444" y="2428921"/>
        <a:ext cx="2427066" cy="406017"/>
      </dsp:txXfrm>
    </dsp:sp>
    <dsp:sp modelId="{7097EDC7-9052-B946-AEA3-EF7F242D5CE0}">
      <dsp:nvSpPr>
        <dsp:cNvPr id="0" name=""/>
        <dsp:cNvSpPr/>
      </dsp:nvSpPr>
      <dsp:spPr>
        <a:xfrm>
          <a:off x="2306479" y="2913147"/>
          <a:ext cx="2470996" cy="449947"/>
        </a:xfrm>
        <a:prstGeom prst="roundRect">
          <a:avLst/>
        </a:prstGeom>
        <a:solidFill>
          <a:schemeClr val="bg1">
            <a:alpha val="9000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Garamond" panose="02020404030301010803" pitchFamily="18" charset="0"/>
            </a:rPr>
            <a:t>Identification</a:t>
          </a:r>
          <a:endParaRPr lang="en-US" sz="1900" kern="1200" dirty="0">
            <a:latin typeface="Garamond" panose="02020404030301010803" pitchFamily="18" charset="0"/>
          </a:endParaRPr>
        </a:p>
      </dsp:txBody>
      <dsp:txXfrm>
        <a:off x="2328444" y="2935112"/>
        <a:ext cx="2427066" cy="4060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8CEC9A-CB4C-4530-AE5B-57E5D240D215}">
      <dsp:nvSpPr>
        <dsp:cNvPr id="0" name=""/>
        <dsp:cNvSpPr/>
      </dsp:nvSpPr>
      <dsp:spPr>
        <a:xfrm>
          <a:off x="0" y="671"/>
          <a:ext cx="6263640" cy="56444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1938C7-7E3C-4978-8905-C87766DFF248}">
      <dsp:nvSpPr>
        <dsp:cNvPr id="0" name=""/>
        <dsp:cNvSpPr/>
      </dsp:nvSpPr>
      <dsp:spPr>
        <a:xfrm>
          <a:off x="170744" y="127672"/>
          <a:ext cx="310445" cy="31044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60C73D-5C91-4C76-AF37-37E49B9008AC}">
      <dsp:nvSpPr>
        <dsp:cNvPr id="0" name=""/>
        <dsp:cNvSpPr/>
      </dsp:nvSpPr>
      <dsp:spPr>
        <a:xfrm>
          <a:off x="651934" y="671"/>
          <a:ext cx="5611705" cy="564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37" tIns="59737" rIns="59737" bIns="59737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Garamond" panose="02020404030301010803" pitchFamily="18" charset="0"/>
            </a:rPr>
            <a:t>Stormwater retention &amp; flood mitigation</a:t>
          </a:r>
        </a:p>
      </dsp:txBody>
      <dsp:txXfrm>
        <a:off x="651934" y="671"/>
        <a:ext cx="5611705" cy="564445"/>
      </dsp:txXfrm>
    </dsp:sp>
    <dsp:sp modelId="{D553ED8C-7EA5-4E1F-863B-E31A763CF7AB}">
      <dsp:nvSpPr>
        <dsp:cNvPr id="0" name=""/>
        <dsp:cNvSpPr/>
      </dsp:nvSpPr>
      <dsp:spPr>
        <a:xfrm>
          <a:off x="0" y="706228"/>
          <a:ext cx="6263640" cy="56444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4C90A9-5113-4E44-9B8D-2D0C5B75CD54}">
      <dsp:nvSpPr>
        <dsp:cNvPr id="0" name=""/>
        <dsp:cNvSpPr/>
      </dsp:nvSpPr>
      <dsp:spPr>
        <a:xfrm>
          <a:off x="170744" y="833229"/>
          <a:ext cx="310445" cy="31044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BA319B-0775-409F-A0CF-418FCD118E08}">
      <dsp:nvSpPr>
        <dsp:cNvPr id="0" name=""/>
        <dsp:cNvSpPr/>
      </dsp:nvSpPr>
      <dsp:spPr>
        <a:xfrm>
          <a:off x="651934" y="706228"/>
          <a:ext cx="5611705" cy="564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37" tIns="59737" rIns="59737" bIns="59737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Garamond" panose="02020404030301010803" pitchFamily="18" charset="0"/>
            </a:rPr>
            <a:t>Biodiversity &amp; habitat growth</a:t>
          </a:r>
        </a:p>
      </dsp:txBody>
      <dsp:txXfrm>
        <a:off x="651934" y="706228"/>
        <a:ext cx="5611705" cy="564445"/>
      </dsp:txXfrm>
    </dsp:sp>
    <dsp:sp modelId="{0C639111-D25E-4463-BAC1-CEFD5760A6AD}">
      <dsp:nvSpPr>
        <dsp:cNvPr id="0" name=""/>
        <dsp:cNvSpPr/>
      </dsp:nvSpPr>
      <dsp:spPr>
        <a:xfrm>
          <a:off x="0" y="1411785"/>
          <a:ext cx="6263640" cy="56444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B445F5-9945-45F4-96CA-8E3D53D3EAF7}">
      <dsp:nvSpPr>
        <dsp:cNvPr id="0" name=""/>
        <dsp:cNvSpPr/>
      </dsp:nvSpPr>
      <dsp:spPr>
        <a:xfrm>
          <a:off x="170744" y="1538786"/>
          <a:ext cx="310445" cy="31044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B880E2-E341-4C3A-9B43-AF3DA0976236}">
      <dsp:nvSpPr>
        <dsp:cNvPr id="0" name=""/>
        <dsp:cNvSpPr/>
      </dsp:nvSpPr>
      <dsp:spPr>
        <a:xfrm>
          <a:off x="651934" y="1411785"/>
          <a:ext cx="5611705" cy="564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37" tIns="59737" rIns="59737" bIns="59737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Garamond" panose="02020404030301010803" pitchFamily="18" charset="0"/>
            </a:rPr>
            <a:t>Carbon storage/sequestration</a:t>
          </a:r>
        </a:p>
      </dsp:txBody>
      <dsp:txXfrm>
        <a:off x="651934" y="1411785"/>
        <a:ext cx="5611705" cy="564445"/>
      </dsp:txXfrm>
    </dsp:sp>
    <dsp:sp modelId="{FB1D9889-0996-4848-B38E-876E5786BB63}">
      <dsp:nvSpPr>
        <dsp:cNvPr id="0" name=""/>
        <dsp:cNvSpPr/>
      </dsp:nvSpPr>
      <dsp:spPr>
        <a:xfrm>
          <a:off x="0" y="2117342"/>
          <a:ext cx="6263640" cy="56444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7BCF17-879F-41DB-8303-C1DAC76402BC}">
      <dsp:nvSpPr>
        <dsp:cNvPr id="0" name=""/>
        <dsp:cNvSpPr/>
      </dsp:nvSpPr>
      <dsp:spPr>
        <a:xfrm>
          <a:off x="170744" y="2244343"/>
          <a:ext cx="310445" cy="31044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A2935B-BBDB-415E-A586-C34F959EC244}">
      <dsp:nvSpPr>
        <dsp:cNvPr id="0" name=""/>
        <dsp:cNvSpPr/>
      </dsp:nvSpPr>
      <dsp:spPr>
        <a:xfrm>
          <a:off x="651934" y="2117342"/>
          <a:ext cx="5611705" cy="564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37" tIns="59737" rIns="59737" bIns="59737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Garamond" panose="02020404030301010803" pitchFamily="18" charset="0"/>
            </a:rPr>
            <a:t>Energy savings</a:t>
          </a:r>
        </a:p>
      </dsp:txBody>
      <dsp:txXfrm>
        <a:off x="651934" y="2117342"/>
        <a:ext cx="5611705" cy="564445"/>
      </dsp:txXfrm>
    </dsp:sp>
    <dsp:sp modelId="{1F5D09C3-3ED7-4099-A277-D264E101129F}">
      <dsp:nvSpPr>
        <dsp:cNvPr id="0" name=""/>
        <dsp:cNvSpPr/>
      </dsp:nvSpPr>
      <dsp:spPr>
        <a:xfrm>
          <a:off x="0" y="2822899"/>
          <a:ext cx="6263640" cy="56444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565C2B-FB2A-406C-9A6A-5D29BD8D8F7F}">
      <dsp:nvSpPr>
        <dsp:cNvPr id="0" name=""/>
        <dsp:cNvSpPr/>
      </dsp:nvSpPr>
      <dsp:spPr>
        <a:xfrm>
          <a:off x="170744" y="2949899"/>
          <a:ext cx="310445" cy="31044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F3E051-B8E5-4F73-A4FA-F0876EB97E10}">
      <dsp:nvSpPr>
        <dsp:cNvPr id="0" name=""/>
        <dsp:cNvSpPr/>
      </dsp:nvSpPr>
      <dsp:spPr>
        <a:xfrm>
          <a:off x="651934" y="2822899"/>
          <a:ext cx="5611705" cy="564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37" tIns="59737" rIns="59737" bIns="59737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Garamond" panose="02020404030301010803" pitchFamily="18" charset="0"/>
            </a:rPr>
            <a:t>Increase in home values </a:t>
          </a:r>
        </a:p>
      </dsp:txBody>
      <dsp:txXfrm>
        <a:off x="651934" y="2822899"/>
        <a:ext cx="5611705" cy="564445"/>
      </dsp:txXfrm>
    </dsp:sp>
    <dsp:sp modelId="{344CD2A4-5B1D-4A51-BFC7-DDA567975A19}">
      <dsp:nvSpPr>
        <dsp:cNvPr id="0" name=""/>
        <dsp:cNvSpPr/>
      </dsp:nvSpPr>
      <dsp:spPr>
        <a:xfrm>
          <a:off x="0" y="3528456"/>
          <a:ext cx="6263640" cy="56444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73B790-CD69-4629-A823-8299D70D9008}">
      <dsp:nvSpPr>
        <dsp:cNvPr id="0" name=""/>
        <dsp:cNvSpPr/>
      </dsp:nvSpPr>
      <dsp:spPr>
        <a:xfrm>
          <a:off x="170744" y="3655456"/>
          <a:ext cx="310445" cy="31044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DEE243-E301-41A7-BEFB-58067F543016}">
      <dsp:nvSpPr>
        <dsp:cNvPr id="0" name=""/>
        <dsp:cNvSpPr/>
      </dsp:nvSpPr>
      <dsp:spPr>
        <a:xfrm>
          <a:off x="651934" y="3528456"/>
          <a:ext cx="5611705" cy="564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37" tIns="59737" rIns="59737" bIns="59737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Garamond" panose="02020404030301010803" pitchFamily="18" charset="0"/>
            </a:rPr>
            <a:t>Reduction of crime (firearm violence)</a:t>
          </a:r>
        </a:p>
      </dsp:txBody>
      <dsp:txXfrm>
        <a:off x="651934" y="3528456"/>
        <a:ext cx="5611705" cy="564445"/>
      </dsp:txXfrm>
    </dsp:sp>
    <dsp:sp modelId="{6BCF9698-68D5-4683-A8A4-B389369AD269}">
      <dsp:nvSpPr>
        <dsp:cNvPr id="0" name=""/>
        <dsp:cNvSpPr/>
      </dsp:nvSpPr>
      <dsp:spPr>
        <a:xfrm>
          <a:off x="0" y="4234013"/>
          <a:ext cx="6263640" cy="56444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4DEC3D-06BE-47E2-B591-F84805EDA155}">
      <dsp:nvSpPr>
        <dsp:cNvPr id="0" name=""/>
        <dsp:cNvSpPr/>
      </dsp:nvSpPr>
      <dsp:spPr>
        <a:xfrm>
          <a:off x="170744" y="4361013"/>
          <a:ext cx="310445" cy="310445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303B13-4742-4E12-ABFD-8E28712691B9}">
      <dsp:nvSpPr>
        <dsp:cNvPr id="0" name=""/>
        <dsp:cNvSpPr/>
      </dsp:nvSpPr>
      <dsp:spPr>
        <a:xfrm>
          <a:off x="651934" y="4234013"/>
          <a:ext cx="5611705" cy="564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37" tIns="59737" rIns="59737" bIns="59737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Garamond" panose="02020404030301010803" pitchFamily="18" charset="0"/>
            </a:rPr>
            <a:t>Reduction of fatigue, stress, &amp; heart rate </a:t>
          </a:r>
        </a:p>
      </dsp:txBody>
      <dsp:txXfrm>
        <a:off x="651934" y="4234013"/>
        <a:ext cx="5611705" cy="564445"/>
      </dsp:txXfrm>
    </dsp:sp>
    <dsp:sp modelId="{A8830198-2486-48D8-8E4C-CCA7238164BA}">
      <dsp:nvSpPr>
        <dsp:cNvPr id="0" name=""/>
        <dsp:cNvSpPr/>
      </dsp:nvSpPr>
      <dsp:spPr>
        <a:xfrm>
          <a:off x="0" y="4939570"/>
          <a:ext cx="6263640" cy="56444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728A5A-5626-46FD-9DCD-30ED4781BC36}">
      <dsp:nvSpPr>
        <dsp:cNvPr id="0" name=""/>
        <dsp:cNvSpPr/>
      </dsp:nvSpPr>
      <dsp:spPr>
        <a:xfrm>
          <a:off x="170744" y="5066570"/>
          <a:ext cx="310445" cy="310445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8F889A-5D41-45C9-B88D-32BBD34A6838}">
      <dsp:nvSpPr>
        <dsp:cNvPr id="0" name=""/>
        <dsp:cNvSpPr/>
      </dsp:nvSpPr>
      <dsp:spPr>
        <a:xfrm>
          <a:off x="651934" y="4939570"/>
          <a:ext cx="5611705" cy="564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37" tIns="59737" rIns="59737" bIns="59737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Garamond" panose="02020404030301010803" pitchFamily="18" charset="0"/>
            </a:rPr>
            <a:t>Increase in recreation &amp; social cohesion </a:t>
          </a:r>
        </a:p>
      </dsp:txBody>
      <dsp:txXfrm>
        <a:off x="651934" y="4939570"/>
        <a:ext cx="5611705" cy="5644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10F16-19F0-C84E-8658-E66D07BC67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9F6B1B-54CE-EE4B-B3AA-6D8A400180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1A12A-31A2-494B-9A92-F04644864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1943-0A0C-0746-8A59-AD3300D03911}" type="datetimeFigureOut">
              <a:rPr lang="en-US" smtClean="0"/>
              <a:t>6/15/20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EB512-B043-4846-AF25-5E522CF8B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E9CE1D-A928-9C4D-B47A-9F9CA70F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77C3-B1AE-B246-9600-EEE4CF49F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17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72AF6-D5CF-174C-8609-71A3B6796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F9F1C2-BF03-8441-80F1-1626E12C31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F17422-9E41-4341-BD84-241BD8193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1943-0A0C-0746-8A59-AD3300D03911}" type="datetimeFigureOut">
              <a:rPr lang="en-US" smtClean="0"/>
              <a:t>6/15/20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88CF76-2A79-874D-A391-05E47AED3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3B60BB-2E4D-7C4A-BACE-9B256AB05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77C3-B1AE-B246-9600-EEE4CF49F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112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61D632-5C78-AA4E-83C0-4B9746534B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CCE694-53E8-3649-A5C0-2E14D61670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E6710-E416-1E41-89E8-130DCB1E6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1943-0A0C-0746-8A59-AD3300D03911}" type="datetimeFigureOut">
              <a:rPr lang="en-US" smtClean="0"/>
              <a:t>6/15/20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9C903-D758-844E-A0F8-945FE3C32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2EBCB-0FCE-794C-AF9A-D7B65F469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77C3-B1AE-B246-9600-EEE4CF49F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57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9FB32-F548-854A-B29C-C83EC3EEE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4A2B6-C3AC-CD4D-93A0-B69628A9A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60039-C193-1E4A-A41D-05688E7FF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1943-0A0C-0746-8A59-AD3300D03911}" type="datetimeFigureOut">
              <a:rPr lang="en-US" smtClean="0"/>
              <a:t>6/15/20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611D6-15A8-AD43-9918-EE1C1F1C9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302EB-5847-224C-81ED-995C74FC2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77C3-B1AE-B246-9600-EEE4CF49F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4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E3364-8537-2345-88D2-76BCF4163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003DA1-EC8B-E348-A8AF-021403189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7D2369-83B7-C041-9EA5-49AF8053C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1943-0A0C-0746-8A59-AD3300D03911}" type="datetimeFigureOut">
              <a:rPr lang="en-US" smtClean="0"/>
              <a:t>6/15/20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BD2FA-3289-EB46-B723-C4826AD39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6E21C-3A36-EC4D-BE51-96766D2A0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77C3-B1AE-B246-9600-EEE4CF49F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41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722E1-9651-5546-A616-1E6DB5A07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B391C-FF10-124D-AAD0-C47A1DBF34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D5D868-7C90-D948-8CC3-431E75F0A5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C81B20-8A89-4746-8E65-EC23585F3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1943-0A0C-0746-8A59-AD3300D03911}" type="datetimeFigureOut">
              <a:rPr lang="en-US" smtClean="0"/>
              <a:t>6/15/20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D94F35-9D0F-2147-9166-CD6804398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D3915B-ED4F-7048-8599-D46891F2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77C3-B1AE-B246-9600-EEE4CF49F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827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F0E62-6B84-884E-A4B7-92B7673F3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9730E9-F18A-F048-ACF6-B93A523CC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0F2AD2-8F32-6D4E-8B44-A24CB3572D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55FC75-FBAC-8547-A8C5-541B82BA47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48C506-B7D6-E44F-AA3C-C2CF4CC6FB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4CCCFC-B559-0C41-9FC7-83217846B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1943-0A0C-0746-8A59-AD3300D03911}" type="datetimeFigureOut">
              <a:rPr lang="en-US" smtClean="0"/>
              <a:t>6/15/20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8B049A-657A-7F44-9A72-DD6C4C584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FDFBF0-C519-2841-A836-9C7DE2382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77C3-B1AE-B246-9600-EEE4CF49F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377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4897C-6135-0442-99DC-DC2349CC5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B9CA6F-C3A2-0D44-A4AA-C13E67E09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1943-0A0C-0746-8A59-AD3300D03911}" type="datetimeFigureOut">
              <a:rPr lang="en-US" smtClean="0"/>
              <a:t>6/15/20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80ECBC-6A85-B949-8AD7-6D535CDA6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8398B6-B1A7-6B40-92AB-BFD4711A8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77C3-B1AE-B246-9600-EEE4CF49F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649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E5F30-4A97-1447-B1A8-5C2030EE7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1943-0A0C-0746-8A59-AD3300D03911}" type="datetimeFigureOut">
              <a:rPr lang="en-US" smtClean="0"/>
              <a:t>6/15/20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3592AE-C74E-594D-B52A-2AC1BD77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9C1430-ACC3-A64F-B1C5-6A9B2ADDE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77C3-B1AE-B246-9600-EEE4CF49F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654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C62FF-8394-5C48-B816-7D23E2C3B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A2F66-A160-E64E-810D-686E0CA98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4E86DE-47B1-C848-96BE-3BAA5DC400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15F16-D1FE-E240-A3FD-291EE8CE8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1943-0A0C-0746-8A59-AD3300D03911}" type="datetimeFigureOut">
              <a:rPr lang="en-US" smtClean="0"/>
              <a:t>6/15/20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807F2E-4F60-E546-9DDC-FC5185D27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32E861-080B-CD49-AAED-8A3157DF9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77C3-B1AE-B246-9600-EEE4CF49F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25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32B54-DD05-3748-8966-9DCBC644E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2E7DCF-9314-2D47-B211-CE38604183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91E019-52A8-B342-B1A0-7F5EB5A57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F7EF5B-73F5-E148-949F-7203DC871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1943-0A0C-0746-8A59-AD3300D03911}" type="datetimeFigureOut">
              <a:rPr lang="en-US" smtClean="0"/>
              <a:t>6/15/20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CCC66E-9782-A840-893B-75493534C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3BFD43-BB0B-A246-80B2-5E6F747EB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77C3-B1AE-B246-9600-EEE4CF49F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71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FC82FF-3E90-644D-89D6-C42E6D5C1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5D3F24-D1B0-5445-A1A9-1E7D33CD2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4B989-A069-4C40-8FF0-A241A2F9D3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A1943-0A0C-0746-8A59-AD3300D03911}" type="datetimeFigureOut">
              <a:rPr lang="en-US" smtClean="0"/>
              <a:t>6/15/20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244CC-FAA6-3641-8B92-2B01B56C8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988D0-FAE4-D04C-8E7C-B10EF15A60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E77C3-B1AE-B246-9600-EEE4CF49F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73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63EB7-AAE6-1F45-BE96-B040E1C60A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449" y="4559523"/>
            <a:ext cx="10901471" cy="1236440"/>
          </a:xfrm>
          <a:noFill/>
        </p:spPr>
        <p:txBody>
          <a:bodyPr>
            <a:normAutofit/>
          </a:bodyPr>
          <a:lstStyle/>
          <a:p>
            <a:r>
              <a:rPr lang="en-US" sz="3800" dirty="0">
                <a:latin typeface="Garamond" panose="02020404030301010803" pitchFamily="18" charset="0"/>
              </a:rPr>
              <a:t>Green Infrastructure &amp; Urban Greening</a:t>
            </a:r>
            <a:br>
              <a:rPr lang="en-US" sz="3800" dirty="0">
                <a:latin typeface="Garamond" panose="02020404030301010803" pitchFamily="18" charset="0"/>
              </a:rPr>
            </a:br>
            <a:r>
              <a:rPr lang="en-US" sz="3800" dirty="0">
                <a:latin typeface="Garamond" panose="02020404030301010803" pitchFamily="18" charset="0"/>
              </a:rPr>
              <a:t> in the City of Jacksonville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C2AF41-6CF8-9649-91E9-F2616B5D2A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449" y="5795963"/>
            <a:ext cx="10901471" cy="560388"/>
          </a:xfrm>
          <a:noFill/>
        </p:spPr>
        <p:txBody>
          <a:bodyPr>
            <a:normAutofit/>
          </a:bodyPr>
          <a:lstStyle/>
          <a:p>
            <a:r>
              <a:rPr lang="en-US">
                <a:latin typeface="Garamond" panose="02020404030301010803" pitchFamily="18" charset="0"/>
              </a:rPr>
              <a:t>By: Evan Maslin </a:t>
            </a:r>
          </a:p>
        </p:txBody>
      </p:sp>
      <p:pic>
        <p:nvPicPr>
          <p:cNvPr id="5" name="Picture 4" descr="A long bridge over a body of water&#10;&#10;Description automatically generated">
            <a:extLst>
              <a:ext uri="{FF2B5EF4-FFF2-40B4-BE49-F238E27FC236}">
                <a16:creationId xmlns:a16="http://schemas.microsoft.com/office/drawing/2014/main" id="{007B10F0-84B6-5E4E-B4FB-8361651236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32"/>
          <a:stretch/>
        </p:blipFill>
        <p:spPr>
          <a:xfrm>
            <a:off x="20" y="1"/>
            <a:ext cx="12191979" cy="423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284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1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23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25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F740DD5-4330-414B-BB71-1A0DDA9AA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latin typeface="Garamond" panose="02020404030301010803" pitchFamily="18" charset="0"/>
              </a:rPr>
              <a:t>Sustainability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62D9C-BFFC-1C4F-80CF-70115EA77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4110887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dirty="0">
                <a:latin typeface="Garamond" panose="02020404030301010803" pitchFamily="18" charset="0"/>
                <a:cs typeface="Arial" panose="020B0604020202020204" pitchFamily="34" charset="0"/>
              </a:rPr>
              <a:t>Biodiversity &amp; habitat loss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dirty="0">
                <a:latin typeface="Garamond" panose="02020404030301010803" pitchFamily="18" charset="0"/>
                <a:cs typeface="Arial" panose="020B0604020202020204" pitchFamily="34" charset="0"/>
              </a:rPr>
              <a:t>Stormwater runoff 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dirty="0">
                <a:latin typeface="Garamond" panose="02020404030301010803" pitchFamily="18" charset="0"/>
                <a:cs typeface="Arial" panose="020B0604020202020204" pitchFamily="34" charset="0"/>
              </a:rPr>
              <a:t>Sea-level rise &amp; intracoastal flooding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dirty="0">
                <a:latin typeface="Garamond" panose="02020404030301010803" pitchFamily="18" charset="0"/>
                <a:cs typeface="Arial" panose="020B0604020202020204" pitchFamily="34" charset="0"/>
              </a:rPr>
              <a:t>Urban heating &amp; greenhouse gas emissions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dirty="0">
                <a:latin typeface="Garamond" panose="02020404030301010803" pitchFamily="18" charset="0"/>
                <a:cs typeface="Arial" panose="020B0604020202020204" pitchFamily="34" charset="0"/>
              </a:rPr>
              <a:t>Water &amp; air pollution </a:t>
            </a:r>
          </a:p>
          <a:p>
            <a:pPr marL="0" indent="0">
              <a:buNone/>
            </a:pPr>
            <a:endParaRPr lang="en-US" sz="24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endParaRPr lang="en-US" sz="2400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device&#10;&#10;Description automatically generated">
            <a:extLst>
              <a:ext uri="{FF2B5EF4-FFF2-40B4-BE49-F238E27FC236}">
                <a16:creationId xmlns:a16="http://schemas.microsoft.com/office/drawing/2014/main" id="{2B66F5EF-7AA7-3243-8BDB-EBD85DBB20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57" r="7326"/>
          <a:stretch/>
        </p:blipFill>
        <p:spPr>
          <a:xfrm>
            <a:off x="5784031" y="2492376"/>
            <a:ext cx="5117265" cy="35633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154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C99C4-EE30-0043-A4F7-59DDB5E82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3698"/>
            <a:ext cx="10515600" cy="1325563"/>
          </a:xfrm>
        </p:spPr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Establishing A Side Lot Program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9DBCA5-2777-B742-80B3-B4A4AE12D0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9192" y="2152964"/>
            <a:ext cx="6415812" cy="432133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>
                <a:latin typeface="Garamond" panose="02020404030301010803" pitchFamily="18" charset="0"/>
              </a:rPr>
              <a:t>Review &amp; classification committee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latin typeface="Garamond" panose="02020404030301010803" pitchFamily="18" charset="0"/>
              </a:rPr>
              <a:t>Neighborhood/block-level planning strategies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latin typeface="Garamond" panose="02020404030301010803" pitchFamily="18" charset="0"/>
              </a:rPr>
              <a:t>Community land bank, trust, or public-private partnership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latin typeface="Garamond" panose="02020404030301010803" pitchFamily="18" charset="0"/>
              </a:rPr>
              <a:t>Amend City Ordinance Code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8795C0D-B128-6E49-A9FD-29509D7325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2194267"/>
              </p:ext>
            </p:extLst>
          </p:nvPr>
        </p:nvGraphicFramePr>
        <p:xfrm>
          <a:off x="6172200" y="2152964"/>
          <a:ext cx="5183188" cy="3801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428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4D412-003D-644F-991C-5473C65DE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0392"/>
            <a:ext cx="3374136" cy="5504688"/>
          </a:xfrm>
        </p:spPr>
        <p:txBody>
          <a:bodyPr>
            <a:norm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Benefits </a:t>
            </a:r>
            <a:br>
              <a:rPr lang="en-US" dirty="0">
                <a:latin typeface="Garamond" panose="02020404030301010803" pitchFamily="18" charset="0"/>
              </a:rPr>
            </a:br>
            <a:endParaRPr lang="en-US" dirty="0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A95C4F5F-569B-4639-BBB4-8D4B8452B8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143980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4954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18">
            <a:extLst>
              <a:ext uri="{FF2B5EF4-FFF2-40B4-BE49-F238E27FC236}">
                <a16:creationId xmlns:a16="http://schemas.microsoft.com/office/drawing/2014/main" id="{6ECA6DCB-B7E1-40A9-9524-540C6DA40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3D9060-5CAB-1D48-81A5-8452F1668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6045808" cy="117279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Garamond" panose="02020404030301010803" pitchFamily="18" charset="0"/>
              </a:rPr>
              <a:t>Side Lot Program in the</a:t>
            </a:r>
            <a:br>
              <a:rPr lang="en-US" sz="4000" kern="1200" dirty="0">
                <a:solidFill>
                  <a:schemeClr val="tx1"/>
                </a:solidFill>
                <a:latin typeface="Garamond" panose="02020404030301010803" pitchFamily="18" charset="0"/>
              </a:rPr>
            </a:br>
            <a:r>
              <a:rPr lang="en-US" sz="4000" kern="1200" dirty="0">
                <a:solidFill>
                  <a:schemeClr val="tx1"/>
                </a:solidFill>
                <a:latin typeface="Garamond" panose="02020404030301010803" pitchFamily="18" charset="0"/>
              </a:rPr>
              <a:t>City of Binghamton</a:t>
            </a:r>
          </a:p>
        </p:txBody>
      </p:sp>
      <p:grpSp>
        <p:nvGrpSpPr>
          <p:cNvPr id="33" name="Group 2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2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C9684F-0BF2-5741-BB45-FE06BA6EB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9559" y="1083484"/>
            <a:ext cx="5763303" cy="534558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2800" dirty="0">
                <a:latin typeface="Garamond" panose="02020404030301010803" pitchFamily="18" charset="0"/>
              </a:rPr>
              <a:t>100 properties have been purchased by the City and 20 have been resold </a:t>
            </a:r>
          </a:p>
          <a:p>
            <a:pPr marL="342900" indent="-457200">
              <a:buFont typeface="Wingdings" pitchFamily="2" charset="2"/>
              <a:buChar char="§"/>
            </a:pPr>
            <a:r>
              <a:rPr lang="en-US" sz="2800" dirty="0">
                <a:latin typeface="Garamond" panose="02020404030301010803" pitchFamily="18" charset="0"/>
              </a:rPr>
              <a:t>VINES Urban Agriculture Program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dirty="0">
                <a:latin typeface="Garamond" panose="02020404030301010803" pitchFamily="18" charset="0"/>
              </a:rPr>
              <a:t>North Side Affordable Housing Project</a:t>
            </a:r>
          </a:p>
        </p:txBody>
      </p:sp>
      <p:sp>
        <p:nvSpPr>
          <p:cNvPr id="36" name="Rectangle 2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2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view of a city&#10;&#10;Description automatically generated">
            <a:extLst>
              <a:ext uri="{FF2B5EF4-FFF2-40B4-BE49-F238E27FC236}">
                <a16:creationId xmlns:a16="http://schemas.microsoft.com/office/drawing/2014/main" id="{9EDE1D1A-0E07-9943-82D2-F285D622F5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707" r="4" b="5925"/>
          <a:stretch/>
        </p:blipFill>
        <p:spPr>
          <a:xfrm>
            <a:off x="7083423" y="581892"/>
            <a:ext cx="4397433" cy="2518756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computer, bookshelf, shelf&#10;&#10;Description automatically generated">
            <a:extLst>
              <a:ext uri="{FF2B5EF4-FFF2-40B4-BE49-F238E27FC236}">
                <a16:creationId xmlns:a16="http://schemas.microsoft.com/office/drawing/2014/main" id="{0FF64A1C-45A2-C446-9246-399A6D60C5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65" r="1" b="1138"/>
          <a:stretch/>
        </p:blipFill>
        <p:spPr>
          <a:xfrm>
            <a:off x="7083423" y="3707894"/>
            <a:ext cx="4395569" cy="251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32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18">
            <a:extLst>
              <a:ext uri="{FF2B5EF4-FFF2-40B4-BE49-F238E27FC236}">
                <a16:creationId xmlns:a16="http://schemas.microsoft.com/office/drawing/2014/main" id="{6ECA6DCB-B7E1-40A9-9524-540C6DA40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3D9060-5CAB-1D48-81A5-8452F1668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6045808" cy="117279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Garamond" panose="02020404030301010803" pitchFamily="18" charset="0"/>
              </a:rPr>
              <a:t>Local Context in the </a:t>
            </a:r>
            <a:br>
              <a:rPr lang="en-US" sz="4000" kern="1200" dirty="0">
                <a:solidFill>
                  <a:schemeClr val="tx1"/>
                </a:solidFill>
                <a:latin typeface="Garamond" panose="02020404030301010803" pitchFamily="18" charset="0"/>
              </a:rPr>
            </a:br>
            <a:r>
              <a:rPr lang="en-US" sz="4000" kern="1200" dirty="0">
                <a:solidFill>
                  <a:schemeClr val="tx1"/>
                </a:solidFill>
                <a:latin typeface="Garamond" panose="02020404030301010803" pitchFamily="18" charset="0"/>
              </a:rPr>
              <a:t>City of Jacksonville</a:t>
            </a:r>
          </a:p>
        </p:txBody>
      </p:sp>
      <p:grpSp>
        <p:nvGrpSpPr>
          <p:cNvPr id="33" name="Group 2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2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C9684F-0BF2-5741-BB45-FE06BA6EB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9559" y="2246100"/>
            <a:ext cx="5763303" cy="41829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2800" dirty="0">
                <a:latin typeface="Garamond" panose="02020404030301010803" pitchFamily="18" charset="0"/>
              </a:rPr>
              <a:t>Differences in government structure, demographics, and severity of community blight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dirty="0">
                <a:latin typeface="Garamond" panose="02020404030301010803" pitchFamily="18" charset="0"/>
              </a:rPr>
              <a:t>Similarities include urban core with historic areas, institutions of higher education, and environmental factors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dirty="0">
                <a:latin typeface="Garamond" panose="02020404030301010803" pitchFamily="18" charset="0"/>
              </a:rPr>
              <a:t>Other unique considerations include geographic size of the City of Jacksonville </a:t>
            </a:r>
          </a:p>
        </p:txBody>
      </p:sp>
      <p:sp>
        <p:nvSpPr>
          <p:cNvPr id="36" name="Rectangle 2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2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EDE1D1A-0E07-9943-82D2-F285D622F5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7083423" y="604492"/>
            <a:ext cx="4397433" cy="2473556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FF64A1C-45A2-C446-9246-399A6D60C5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83423" y="4293285"/>
            <a:ext cx="4395569" cy="134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015E2-E4D4-144E-AFB9-D6767CF50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6900"/>
          </a:xfrm>
        </p:spPr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884D7-A7EE-504B-AE0C-9E0985317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8779"/>
            <a:ext cx="10515600" cy="5447845"/>
          </a:xfrm>
        </p:spPr>
        <p:txBody>
          <a:bodyPr>
            <a:normAutofit/>
          </a:bodyPr>
          <a:lstStyle/>
          <a:p>
            <a:endParaRPr lang="en-US" dirty="0">
              <a:latin typeface="Garamond" panose="02020404030301010803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>
                <a:latin typeface="Garamond" panose="02020404030301010803" pitchFamily="18" charset="0"/>
              </a:rPr>
              <a:t>A side lot program is a pragmatic, economically feasible initiative that provides clear economic, environmental, and public health benefits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latin typeface="Garamond" panose="02020404030301010803" pitchFamily="18" charset="0"/>
              </a:rPr>
              <a:t>COJ should establish a pilot program that targets a specific neighborhood/area of the City, with measurable outcomes, and a publicly-informed community development plan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latin typeface="Garamond" panose="02020404030301010803" pitchFamily="18" charset="0"/>
              </a:rPr>
              <a:t>Green infrastructure can take many forms including land recovery, constructed wetlands, green streets, and urban farming</a:t>
            </a:r>
          </a:p>
          <a:p>
            <a:pPr marL="0" indent="0">
              <a:buNone/>
            </a:pPr>
            <a:endParaRPr lang="en-US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dirty="0">
                <a:latin typeface="Garamond" panose="02020404030301010803" pitchFamily="18" charset="0"/>
              </a:rPr>
              <a:t>Any questions/comments should be directed to Evan Maslin (n01391092@unf.edu)</a:t>
            </a:r>
          </a:p>
        </p:txBody>
      </p:sp>
      <p:pic>
        <p:nvPicPr>
          <p:cNvPr id="5" name="Graphic 4" descr="Open hand with plant">
            <a:extLst>
              <a:ext uri="{FF2B5EF4-FFF2-40B4-BE49-F238E27FC236}">
                <a16:creationId xmlns:a16="http://schemas.microsoft.com/office/drawing/2014/main" id="{3BC3D4BA-13CE-3B4B-92FA-BA9EF64A7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38612" y="35137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73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455F51"/>
      </a:dk2>
      <a:lt2>
        <a:srgbClr val="455E50"/>
      </a:lt2>
      <a:accent1>
        <a:srgbClr val="455E50"/>
      </a:accent1>
      <a:accent2>
        <a:srgbClr val="455E50"/>
      </a:accent2>
      <a:accent3>
        <a:srgbClr val="455E50"/>
      </a:accent3>
      <a:accent4>
        <a:srgbClr val="455E50"/>
      </a:accent4>
      <a:accent5>
        <a:srgbClr val="455E50"/>
      </a:accent5>
      <a:accent6>
        <a:srgbClr val="455E50"/>
      </a:accent6>
      <a:hlink>
        <a:srgbClr val="455E50"/>
      </a:hlink>
      <a:folHlink>
        <a:srgbClr val="455E5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1522</TotalTime>
  <Words>279</Words>
  <Application>Microsoft Macintosh PowerPoint</Application>
  <PresentationFormat>Widescreen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Garamond</vt:lpstr>
      <vt:lpstr>Wingdings</vt:lpstr>
      <vt:lpstr>Office Theme</vt:lpstr>
      <vt:lpstr>Green Infrastructure &amp; Urban Greening  in the City of Jacksonville</vt:lpstr>
      <vt:lpstr>Sustainability Challenges</vt:lpstr>
      <vt:lpstr>Establishing A Side Lot Program</vt:lpstr>
      <vt:lpstr>Benefits  </vt:lpstr>
      <vt:lpstr>Side Lot Program in the City of Binghamton</vt:lpstr>
      <vt:lpstr>Local Context in the  City of Jacksonville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 Recovery &amp; Urban Greening in the  City of Jacksonville</dc:title>
  <dc:creator>Evan Maslin</dc:creator>
  <cp:lastModifiedBy>Evan Maslin</cp:lastModifiedBy>
  <cp:revision>15</cp:revision>
  <dcterms:created xsi:type="dcterms:W3CDTF">2020-06-14T21:53:23Z</dcterms:created>
  <dcterms:modified xsi:type="dcterms:W3CDTF">2020-06-16T15:56:33Z</dcterms:modified>
</cp:coreProperties>
</file>